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ப்போல இக்காலத்திலேயும் கிருபையினாலே உண்டாகும் தெரிந்துகொள்ளுதலின்படி ஒரு பங்கு மீதிய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கிருபையினாலே உண்டாயிருந்தால் கிரியைகளினாலே உண்டாயிராது; அப்படியல்லவென்றால், கிருபையானது கிருபையல்லவே. அன்றியும் அது கிரியைகளினாலே உண்டாயிருந்தால் அது கிருபையாயிராது; அப்படியல்லவென்றால், கிரியையானது கிரியையல்லவ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 கிருபையினாலே உண்டாயிருந்தால் கிரியைகளினாலே உண்டாயிராது; அப்படியல்லவென்றால், கிருபையானது கிருபையல்லவே. அன்றியும் அது கிரியைகளினாலே உண்டாயிருந்தால் அது கிருபையாயிராது; அப்படியல்லவென்றால், கிரியையானது கிரியையல்லவ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ானால் என்ன? இஸ்ரவேலர் தேடுகிறதை அடையாமலிருக்கிறார்கள், தெரிந்துகொள்ளப்பட்டவர்களோ அதை அடைந்திருக்கிறார்கள்; மற்றவர்கள் இன்றையத்தினம்வரைக்கும் கடினப்பட்டி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ானால் என்ன? இஸ்ரவேலர் தேடுகிறதை அடையாமலிருக்கிறார்கள், தெரிந்துகொள்ளப்பட்டவர்களோ அதை அடைந்திருக்கிறார்கள்; மற்றவர்கள் இன்றையத்தினம்வரைக்கும் கடினப்பட்ட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நித்திரையின் ஆவியையும், காணாதிருக்கிற கண்களையும், கேளாதிருக்கிற காதுகளையும், தேவன் அவர்களுக்குக் கொடுத்தார் என்று எழுதியிருக்கிறபடிய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னநித்திரையின் ஆவியையும், காணாதிருக்கிற கண்களையும், கேளாதிருக்கிற காதுகளையும், தேவன் அவர்களுக்குக் கொடுத்தார் என்று எழுதியிருக்கிறபடிய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அவர்களுடைய பந்தி அவர்களுக்குச் சுருக்கும் கண்ணியும் இடறுதற்கான கல்லும் பதிலுக்குப் பதிலளித்தலுமாகக்கடவது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அவர்களுடைய பந்தி அவர்களுக்குச் சுருக்கும் கண்ணியும் இடறுதற்கான கல்லும் பதிலுக்குப் பதிலளித்தலுமாகக்கடவது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ணாதபடிக்கு அவர்களுடைய கண்கள் அந்தகாரப்படக்கடவது; அவர்களுடைய முதுகை எப்போதும் குனியப்பண்ணும் என்று தாவீதும் சொல்லியிருக்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தேவன் தம்முடைய ஜனங்களைத் தள்ளிவிட்டாரோ என்று கேட்கிறேன், தள்ளிவிடவில்லையே; நானும் ஆபிரகாமின் சந்ததியிலும் பென்யமீன் கோத்திரத்திலும் பிறந்த இஸ்ரவேல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, விழுந்துபோகும்படிக்கா இடறினார்கள் என்று கேட்கிறேன், அப்படியல்லவே; அவர்களுக்குள்ளே வைராக்கியத்தை எழுப்பத்தக்கதாக அவர்களுடைய தவறுதலினாலே புறஜாதிகளுக்கு இரட்சிப்பு கிடைத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, விழுந்துபோகும்படிக்கா இடறினார்கள் என்று கேட்கிறேன், அப்படியல்லவே; அவர்களுக்குள்ளே வைராக்கியத்தை எழுப்பத்தக்கதாக அவர்களுடைய தவறுதலினாலே புறஜாதிகளுக்கு இரட்சிப்பு கிடைத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தவறு உலகத்திற்கு ஐசுவரியமும், அவர்களுடைய குறைவு புறஜாதிகளுக்கு ஐசுவரியமுமாயிருக்க, அவர்களுடைய நிறைவு எவ்வளவு அதிகமாய் அப்படி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தவறு உலகத்திற்கு ஐசுவரியமும், அவர்களுடைய குறைவு புறஜாதிகளுக்கு ஐசுவரியமுமாயிருக்க, அவர்களுடைய நிறைவு எவ்வளவு அதிகமாய் அப்படி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ஜாதியாராகிய உங்களுடனே பேசுகிறேன்; புறஜாதிகளுக்கு நான் அப்போஸ்தலனாயிருக்கிறதினாலே என் இனத்தாருக்குள்ளே நான் வைராக்கியத்தை எழுப்பி, அவர்களில் சிலரை இரட்சிக்கவேண்டுமென்ற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ஜாதியாராகிய உங்களுடனே பேசுகிறேன்; புறஜாதிகளுக்கு நான் அப்போஸ்தலனாயிருக்கிறதினாலே என் இனத்தாருக்குள்ளே நான் வைராக்கியத்தை எழுப்பி, அவர்களில் சிலரை இரட்சிக்கவேண்டுமென்ற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ஊழியத்தை மேன்மைப்படுத்த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ஊழியத்தை மேன்மைப்படுத்த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த் தள்ளிவிடுதல் உலகத்தை ஒப்புரவாக்குதலாயிருக்க, அவர்களை அங்கிகரித்துக்கொள்ளுதல் என்னமாயிராது; மரித்தோரிலிருந்து ஜீவன் உண்டானதுபோலிருக்குமல்லவ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த் தள்ளிவிடுதல் உலகத்தை ஒப்புரவாக்குதலாயிருக்க, அவர்களை அங்கிகரித்துக்கொள்ளுதல் என்னமாயிராது; மரித்தோரிலிருந்து ஜீவன் உண்டானதுபோலிருக்குமல்லவ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தேவன் தம்முடைய ஜனங்களைத் தள்ளிவிட்டாரோ என்று கேட்கிறேன், தள்ளிவிடவில்லையே; நானும் ஆபிரகாமின் சந்ததியிலும் பென்யமீன் கோத்திரத்திலும் பிறந்த இஸ்ரவேல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முதற்பலனாகிய மாவானது பரிசுத்தமாயிருந்தால், பிசைந்தமா முழுவதும் பரிசுத்தமாயிருக்கும்; வேரானது பரிசுத்தமாயிருந்தால், கிளைகளும் பரிசுத்தமாயிருக்கும்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முதற்பலனாகிய மாவானது பரிசுத்தமாயிருந்தால், பிசைந்தமா முழுவதும் பரிசுத்தமாயிருக்கும்; வேரானது பரிசுத்தமாயிருந்தால், கிளைகளும் பரிசுத்தமாயிருக்கும்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ல கிளைகள் முறித்துப்போடப்பட்டிருக்க, காட்டொலிவமரமாகிய நீ அவைகள் இருந்த இடத்தில் ஒட்டவைக்கப்பட்டு, ஒலிவமரத்தின் வேருக்கும் சாரத்துக்கும் உடன்பங்காளியாயிருந்தாயானால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ல கிளைகள் முறித்துப்போடப்பட்டிருக்க, காட்டொலிவமரமாகிய நீ அவைகள் இருந்த இடத்தில் ஒட்டவைக்கப்பட்டு, ஒலிவமரத்தின் வேருக்கும் சாரத்துக்கும் உடன்பங்காளியாயிருந்தாயானா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அந்தக் கிளைகளுக்கு விரோதமாய்ப் பெருமைபாராட்டாதே; பெருமை பாராட்டுவாயானால், நீ வேரைச் சுமக்காமல், வேர் உன்னைச் சுமக்கிறதென்று நினைத்துக்கொ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ஒட்டவைக்கப்படுவதற்கு அந்தக் கிளைகள் முறித்துப்போடப்பட்டதென்று சொல்லுகிறாய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ல்லது, அவிசுவாசத்தினாலே அவைகள் முறித்துப்போடப்பட்டன, நீ விசுவாசத்தினாலே நிற்கிறாய்; மேட்டிமைச் சிந்தையாயிராமல் பயந்திர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ல்லது, அவிசுவாசத்தினாலே அவைகள் முறித்துப்போடப்பட்டன, நீ விசுவாசத்தினாலே நிற்கிறாய்; மேட்டிமைச் சிந்தையாயிராமல் பயந்திர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ுபாவக்கிளைகளை தேவன் தப்பவிடாதிருக்க, உன்னையும் தப்பவிடமாட்டார் என்று எச்சரிக்கையாயிர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தேவனுடைய தயவையும் கண்டிப்பையும் பார்; விழுந்தவர்களிடத்திலே கண்டிப்பையும், உன்னிடத்திலே தயவையும் காண்பித்தார்; அந்தத் தயவிலே நிலைத்திருப்பாயானால் உனக்குத் தயவுகிடைக்கும்; நிலைத்திராவிட்டால் நீயும் வெட்டுண்டுபோ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முன்னறிந்துகொண்ட தம்முடைய ஜனங்களைத் தள்ளிவிடவில்லை. எலியாவைக்குறித்துச் சொல்லிய இடத்தில், வேதம் சொல்லுகிறதை அறியீர்களா? அவன் தேவனை நோக்கி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தேவனுடைய தயவையும் கண்டிப்பையும் பார்; விழுந்தவர்களிடத்திலே கண்டிப்பையும், உன்னிடத்திலே தயவையும் காண்பித்தார்; அந்தத் தயவிலே நிலைத்திருப்பாயானால் உனக்குத் தயவுகிடைக்கும்; நிலைத்திராவிட்டால் நீயும் வெட்டுண்டுபோவ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ியும், அவர்கள் அவிசுவாசத்திலே நிலைத்திராதிருந்தால் அவர்களும் ஒட்டவைக்கப்படுவார்கள், அவர்களை மறுபடியும் ஒட்டவைக்கிறதற்கு தேவன் வல்லவராயிருக்கிறார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ியும், அவர்கள் அவிசுவாசத்திலே நிலைத்திராதிருந்தால் அவர்களும் ஒட்டவைக்கப்படுவார்கள், அவர்களை மறுபடியும் ஒட்டவைக்கிறதற்கு தேவன் வல்லவராயிருக்கிறார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ுபாவத்தின்படி, காட்டொலிவமரத்திலிருந்து நீ வெட்டப்பட்டு, சுபாவத்திற்கு விரோதமாய் நல்ல ஒலிவமரத்திலே ஒட்டவைக்கப்பட்டிருந்தால், சுபாவக்கிளைகளாகிய அவர்கள் தங்கள் சுய ஒலிவமரத்திலே ஒட்டவைக்கப்படுவது அதிக நிச்சயமல்லவா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சகோதரரே, நீங்கள் உங்களையே புத்திமான்களென்று எண்ணாதபடிக்கு ஒரு இரகசியத்தை நீங்கள் அறியவேண்டுமென்றிருக்கிறேன்; அதென்னவெனில், புறஜாதியாருடைய நிறைவு உண்டாகும்வரைக்கும் இஸ்ரவேலரிலொரு பங்குக்குக் கடினமான மனதுண்ட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ப்பிரகாரம் இஸ்ரவேலரெல்லாரும் இரட்சிக்கப்படுவார்கள். மீட்கிறவர் சீயோனிலிருந்து வந்து, அவபக்தியை யாக்கோபை விட்டு விலக்குவார் என்றும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் தாம் முன்னறிந்துகொண்ட தம்முடைய ஜனங்களைத் தள்ளிவிடவில்லை. எலியாவைக்குறித்துச் சொல்லிய இடத்தில், வேதம் சொல்லுகிறதை அறியீர்களா? அவன் தேவனை நோக்கி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ப்பிரகாரம் இஸ்ரவேலரெல்லாரும் இரட்சிக்கப்படுவார்கள். மீட்கிறவர் சீயோனிலிருந்து வந்து, அவபக்தியை யாக்கோபை விட்டு விலக்குவார் என்றும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அவர்களுடைய பாவங்களை நீக்கும்போது, இதுவே நான் அவர்களுடனே செய்யும் உடன்படிக்கை என்றும் எழுதிய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ுவிசேஷத்தைக்குறித்து அவர்கள் உங்கள்நிமித்தம் பகைஞராயிருக்கிறார்கள்; தெரிந்துகொள்ளுதலைக்குறித்து அவர்கள் பிதாக்களினிமித்தம் அன்புகூரப்பட்டவர்களாயிருக்கி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ுவிசேஷத்தைக்குறித்து அவர்கள் உங்கள்நிமித்தம் பகைஞராயிருக்கிறார்கள்; தெரிந்துகொள்ளுதலைக்குறித்து அவர்கள் பிதாக்களினிமித்தம் அன்புகூரப்பட்டவர்களாயிருக்கி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ுடைய கிருபைவரங்களும், அவர்களை அழைத்த அழைப்பும் மாறாதவைகள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தலால், நீங்கள் முற்காலத்திலே தேவனுக்குக் கீழ்ப்படியாதிருந்து, இப்பொழுது அவர்களுடைய கீழ்ப்படியாமையினாலே இரக்கம்பெற்றிருக்கிறதுபோல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தலால், நீங்கள் முற்காலத்திலே தேவனுக்குக் கீழ்ப்படியாதிருந்து, இப்பொழுது அவர்களுடைய கீழ்ப்படியாமையினாலே இரக்கம்பெற்றிருக்கிறதுபோல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ும் இப்பொழுது கீழ்ப்படியாமலிருந்தும், பின்பு உங்களுக்குக்கிடைத்த இரக்கத்தினாலே இரக்கம் பெறு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்லார்மேலும் இரக்கமாயிருக்கத்தக்கதாக, தேவன் எல்லாரையும் கீழ்ப்படியாமைக்குள்ளே அடைத்துப்போட்ட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! தேவனுடைய ஐசுவரியம், ஞானம், அறிவு என்பவைகளின் ஆழம் எவ்வளவாயிருக்கிறது! அவருடைய நியாயத்தீர்ப்புகள் அளவிடப்படாதவைகள், அவருடைய வழிகள் ஆராயப்படாதவைகள்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தீர்க்கதரிசிகளை அவர்கள் கொலைசெய்து, உம்முடைய பலிபீடங்களை இடித்துப்போட்டார்கள்; நான் ஒருவன்மாத்திரம் மீதியாயிருக்கிறேன், என் பிராணனையும் வாங்கத்தேடுகிறார்களே என்று இஸ்ரவேலருக்கு விரோதமாய் விண்ணப்பம்பண்ணினபோ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! தேவனுடைய ஐசுவரியம், ஞானம், அறிவு என்பவைகளின் ஆழம் எவ்வளவாயிருக்கிறது! அவருடைய நியாயத்தீர்ப்புகள் அளவிடப்படாதவைகள், அவருடைய வழிகள் ஆராயப்படாதவைகள்!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ர்த்தருடைய சிந்தையை அறிந்தவன் யார்? அவருக்கு ஆலோசனைக்காரனாயிருந்தவன் யார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க்குப் பதில் கிடைக்கும்படிக்கு முந்தி அவருக்கு ஒன்றைக் கொடுத்தவன் யார்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கலமும் அவராலும் அவர் மூலமாயும் அவருக்காகவும் இருக்கிறது; அவருக்கே என்றென்றைக்கும் மகிமையுண்டாவதாக. ஆமெ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உம்முடைய தீர்க்கதரிசிகளை அவர்கள் கொலைசெய்து, உம்முடைய பலிபீடங்களை இடித்துப்போட்டார்கள்; நான் ஒருவன்மாத்திரம் மீதியாயிருக்கிறேன், என் பிராணனையும் வாங்கத்தேடுகிறார்களே என்று இஸ்ரவேலருக்கு விரோதமாய் விண்ணப்பம்பண்ணினபோ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உண்டான தேவஉத்தரவு என்ன? பாகாலுக்கு முன்பாக முழங்காற்படியிடாத ஏழாயிரம்பேரை எனக்காக மீதியாக வைத்தேன் என்பத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 உண்டான தேவஉத்தரவு என்ன? பாகாலுக்கு முன்பாக முழங்காற்படியிடாத ஏழாயிரம்பேரை எனக்காக மீதியாக வைத்தேன் என்பத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Even so then at this present time also there is a remnant according to the election of gr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by grace, then is it no more of works: otherwise grace is no more grace. But if it b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s, then it is no more grace: otherwise work is no more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at then? Israel has not obtained that which he seeks for; but the election has obtained i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rest were bli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(According as it is written, God has given them the spirit of slumber, eyes that they shoul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, and ears that they should not hear;)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David says, Let their table be made a snare, and a trap, and a stumbling block, an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compence unto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Let their eyes be darkened, that they may not see, and bow down their back alw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 say then, Has God cast away his people? God forbid. For I also am an Israelite, of the see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 say then, Have they stumbled that they should fall? God forbid: but rather through their f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vation has come unto the Gentiles, in order to provoke them to jealou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Now if the fall of them be the riches of the world, and the diminishing of them the rich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entiles; how much more their fullnes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I speak to you Gentiles, inasmuch as I am the apostle of the Gentiles, I magnify mi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i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f by any means I may provoke to awaken jealousy in them which are my flesh, and might save s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if the casting away of them be the reconciling of the world, what shall the receiv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be, but life from the de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raham, of the tribe of Benjam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r if the first-fruit be holy, the lump is also holy: and if the root be holy, so a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an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f some of the branches be broken off, and you, being a wild olive tree, were graft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m, and with them partake of the root and fatness of the olive tre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oast not against the branches. But if you boast, you bear not the root, but the roo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You will say then, The branches were broken off, that I might be grafted 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ell; because of unbelief they were broken off, and you stand by faith. Be not high-minded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if God spared not the natural branches, take heed lest he also spare no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ehold therefore the goodness and severity of God: on them which fell, severity; but toward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God has not cast away his people which he foreknew. Know all of you not what the scripture s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ness, if you continue in his goodness: otherwise you also shall be cut o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also, if they abide not still in unbelief, shall be grafted in: for God is abl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ft them in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if you were cut out of the olive tree which is wild by nature, and were grafted contrary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ture into a good olive tree: how much more shall these, which be the natural branches, be graf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their own olive tre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I would not, brethren, that all of you should be ignorant of this mystery, les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be wise in your own conceits; that blindness in part is happened to Israel, unti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ness of the Gentiles be come 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o all Israel shall be saved: as it is written, There shall come out of Sion the Deliver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lijah? how he makes intercession to God against Israel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all turn away ungodliness from Jacob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is is my covenant unto them, when I shall take away their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s concerning the gospel, they are enemies for your sakes: but as concerning the election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beloved for the father's sak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For the gifts and calling of God are without repen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For as all of you in times past have not believed God, yet have now obtained mercy through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belie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Even so have these also now not believed, that through your mercy they also may obtain merc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For God has concluded them all in unbelief, that he might have mercy upon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O the depth of the riches both of the wisdom and knowledge of God! how unsearchable ar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Lord, they have killed your prophets, and dug down yours altars; and I am left alone,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ments, and his ways past finding out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For who has known the mind of the Lord? or who has been his counsell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Or who has first given to him, and it shall be recompensed unto him agai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For of him, and through him, and to him, are all things: to whom be glory for ever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k my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what says the answer of God unto him? I have reserved to myself seven thousand men, who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bowed the knee to the image of Ba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2026-09-05T21:50:33Z</dcterms:created>
  <dcterms:modified xsi:type="dcterms:W3CDTF">2026-09-05T21:50:33Z</dcterms:modified>
  <dc:title>Romans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