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3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ற்றும் இன்றும் என்றும் மாறிடா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னோரை என்றும் கைவிடா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ங்கால் யாவும் முடக்கிடும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ூன்றில் ஒன்றாக ஜொலிப்பவர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ின் சேனையை ஜெயித்திட்ட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ப் பிசாசைத் துரத்திடும் நாம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இனிதான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ணையில்லா நாமம், இன்ப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ைப் போக்கும் பயமதை நீ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 சந்தோஷம் பக்தருக்கள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மளத்தைலமாம் இயேசுவின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 எங்கும் வாசனை வீசுடும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ிலும் பூவிலும் மேலான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ாதி வானவர் இயேசுவின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2026-06-10T07:32:45Z</dcterms:created>
  <dcterms:modified xsi:type="dcterms:W3CDTF">2026-06-10T07:32:45Z</dcterms:modified>
  <dc:title>துதிப் பாடல்கள் : 496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