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டியெனில், நீர் என்னுடைய குமாரன், இன்று நான் உம்மை ஜெநிப்பித்தேன் என்றும்; நான் அவருக்குப் பிதாவாயிருப்பேன், அவர் எனக்குக் குமாரனாயிருப்பார் என்றும், அவர் தூதர்களில் யாருக்காவது எப்போதாகிலும் சொன்னதுண்டா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, தமது முதற்பேறானவரை உலகத்தில் பிரவேசிக்கச்செய்தபோது: தூதர்கள் யாவரும் அவரைத் தொழுதுகொள்ளக்கடவர்கள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, தமது முதற்பேறானவரை உலகத்தில் பிரவேசிக்கச்செய்தபோது: தூதர்கள் யாவரும் அவரைத் தொழுதுகொள்ளக்கடவர்கள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தூதரைக்குறித்தோ தம்முடைய தூதர்களைக் காற்றுகளாகவும், தம்முடைய ஊழியக்காரரை அக்கினி ஜுவாலைகளாகவும் செய்கிறார் என்று சொல்லி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தூதரைக்குறித்தோ தம்முடைய தூதர்களைக் காற்றுகளாகவும், தம்முடைய ஊழியக்காரரை அக்கினி ஜுவாலைகளாகவும் செய்கிறார் என்று சொல்லி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மாரனை நோக்கி: தேவனே, உம்முடைய சிங்காசனம் என்றென்றைக்குமுள்ளது, உம்முடைய ராஜ்யத்தின் செங்கோல் நீதியுள்ள செங்கோல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நீதியை விரும்பி, அக்கிரமத்தை வெறுத்திருக்கிறீர்; ஆதலால், தேவனே, உம்முடைய தேவன் உமது தோழரைப்பார்க்கிலும் உம்மை ஆனந்த தைலத்தினால் அபிஷேகம்பண்ணினார் என்றும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நீதியை விரும்பி, அக்கிரமத்தை வெறுத்திருக்கிறீர்; ஆதலால், தேவனே, உம்முடைய தேவன் உமது தோழரைப்பார்க்கிலும் உம்மை ஆனந்த தைலத்தினால் அபிஷேகம்பண்ணினார் என்றும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நீர் ஆதியிலே பூமியை அஸ்திபாரப்படுத்தினீர்; வானங்களும் உம்முடைய கரத்தின் கிரியைகளாயிருக்கிறது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அழிந்துபோம்; நீரோ நிலைத்திருப்பீர்; அவைகளெல்லாம் வஸ்திரம்போலப் பழைமையாய்ப்போம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ர்வகாலங்களில் பங்குபங்காகவும் வகைவகையாகவும், தீர்க்கதரிசிகள் மூலமாய்ப் பிதாக்களுக்குத் திருவுளம்பற்றின தேவன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சால்வையைப்போல அவைகளைச் சுருட்டுவீர், அப்பொழுது மாறிப்போம்; நீரோ மாறாதவராயிருக்கிறீர், உம்முடைய ஆண்டுகள் முடிந்துபோவதில்லை என்றும் சொல்லி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சால்வையைப்போல அவைகளைச் சுருட்டுவீர், அப்பொழுது மாறிப்போம்; நீரோ மாறாதவராயிருக்கிறீர், உம்முடைய ஆண்டுகள் முடிந்துபோவதில்லை என்றும் சொல்லியி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,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 தூதர்களில் யாருக்காவது எப்போதாகிலும் அவர் சொன்னதுண்டா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,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 தூதர்களில் யாருக்காவது எப்போதாகிலும் அவர் சொன்னதுண்ட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ட்சிப்பைச் சுதந்தரிக்கப்போகிறவர்களினிமித்தமாக ஊழியஞ்செய்யும்படிக்கு அவர்களெல்லாரும் அனுப்பப்படும் பணிவிடை ஆவிகளாயிருக்கிறார்கள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க் கடைசி நாட்களில் குமாரன் மூலமாய் நமக்குத் திருவுளம்பற்றினார்; இவரைச் சர்வத்துக்கும் சுதந்தரவாளியாக நியமித்தார், இவரைக்கொண்டு உலகங்களையும் உண்டாக்க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க் கடைசி நாட்களில் குமாரன் மூலமாய் நமக்குத் திருவுளம்பற்றினார்; இவரைச் சர்வத்துக்கும் சுதந்தரவாளியாக நியமித்தார், இவரைக்கொண்டு உலகங்களையும் உண்டாக்க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 அவருடைய மகிமையின் பிரகாசமும், அவருடைய தன்மையின் சொரூபமுமாயிருந்து, சர்வத்தையும் தம்முடைய வல்லமையுள்ள வசனத்தினாலே தாங்குகிறவராய், தம்மாலேதாமே நம்முடைய பாவங்களை நீக்கும் சுத்திகரிப்பை உண்டுபண்ணி, உன்னதத்திலுள்ள மகத்துவமானவருடைய வலதுபாரிசத்திலே உட்கார்ந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 அவருடைய மகிமையின் பிரகாசமும், அவருடைய தன்மையின் சொரூபமுமாயிருந்து, சர்வத்தையும் தம்முடைய வல்லமையுள்ள வசனத்தினாலே தாங்குகிறவராய், தம்மாலேதாமே நம்முடைய பாவங்களை நீக்கும் சுத்திகரிப்பை உண்டுபண்ணி, உன்னதத்திலுள்ள மகத்துவமானவருடைய வலதுபாரிசத்திலே உட்கார்ந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 அவருடைய மகிமையின் பிரகாசமும், அவருடைய தன்மையின் சொரூபமுமாயிருந்து, சர்வத்தையும் தம்முடைய வல்லமையுள்ள வசனத்தினாலே தாங்குகிறவராய், தம்மாலேதாமே நம்முடைய பாவங்களை நீக்கும் சுத்திகரிப்பை உண்டுபண்ணி, உன்னதத்திலுள்ள மகத்துவமானவருடைய வலதுபாரிசத்திலே உட்கார்ந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ர் தேவதூரைப்பார்க்கிலும் எவ்வளவு விசேஷித்த நாமத்தைச் சுதந்தரித்துக்கொண்டாரோ, அவ்வளவு அதிகமாய் அவர்களிலும் மேன்மையுள்ளவரா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டியெனில், நீர் என்னுடைய குமாரன், இன்று நான் உம்மை ஜெநிப்பித்தேன் என்றும்; நான் அவருக்குப் பிதாவாயிருப்பேன், அவர் எனக்குக் குமாரனாயிருப்பார் என்றும், அவர் தூதர்களில் யாருக்காவது எப்போதாகிலும் சொன்னதுண்டா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నైయుందును, ఆయన నాకు కుమారుడైయుండును అనియు ఆ దూతలలో ఎవనితోనైన ఎప్పుడైనను చెప్పెనా 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మరియు ఆయన భూలోకమునకు ఆదిసంభూతుని మరల రప్పించినప్పుడు దేవుని దూతలందరు ఆయనకు నమస్కారము చేయవలె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తన దూతలను వాయువులుగాను తన సేవకులను అగ్ని జ్వాలలుగాను చేసికొనువాడు అని తన దూతలనుగూర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చున్న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గాని తన కుమారునిగూర్చియైతే దేవా, నీ సింహాసనము నిరంతరము నిలుచునది;నీ రాజదండము న్యాయార్థమయి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వు నీతిని ప్రేమించితివి దుర్నీతిని ద్వేషించితివి అందుచేత దేవుడు నీతోడివారికంటె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ెచ్చించునట్లుగా ఆనందతైలముతో అభిషేక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రియు ప్రభువా, నీవు ఆదియందు భూమికి పునాది వేసితివ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ఆకాశములుకూడ నీ చేతిపనులే అవి నశించును గాని నీవు నిలిచియుందువు అవన్నియు వస్త్రమువలె పాతగి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పూర్వకాలమందు నానాసమయములలోను నానా విధములుగాను ప్రవక్తలద్వారా మన పితరులతో మాటలాడిన దేవ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ఉత్తరీయమువలె వాటిని మడిచివేతువు అవి వస్త్రమువలె మార్చబడును గాని నీవు ఏకరీతిగానే యున్నావ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వత్సరములు తరుగవు అని చెప్ప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యితే నేను నీ శత్రువులను నీ పాదములకు పాదపీఠముగా చేయు వరకు నా కుడిపార్శ్వమున కూర్చుండుము అ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తలలో ఎవనినిగూర్చియైనయెప్పుడైనను చెప్పెన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వీరందరు రక్షణయను స్వాస్థ్యము పొందబోవువారికి పరి చారము చేయుటకై పంపబడిన సేవకులైన ఆత్మలు కార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ఈ దినముల అంతమందు కుమారుని ద్వారా మనతో మాటలాడెను. ఆయన ఆ కుమారుని సమస్తమునకును వారసున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మించెను. ఆయన ద్వారా ప్రపంచములను నిర్మ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ఆయన దేవుని మహిమ యొక్క తేజస్సును,3 ఆయన తత్వముయొక్క మూర్తి మంతమునైయుండి, తన మహత్తుగల మాట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స్తమును నిర్వహించుచు, పాపముల విషయములో శుద్ధీకరణము తానే చేసి, దేవదూతలకంటె ఎంత శ్రేష్ఠమైన నామ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ందెనో వారికంటె అంత శ్రేష్ఠుడై, ఉన్నత లో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ందు మహామహుడగు దేవుని కుడిపార్శ్వమున కూర్చుం 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ఏలయనగా నీవు నా కుమారుడవు, నేను నేడు నిన్ను కని యున్నాను అనియు, ఇదియుగాక నేను ఆయ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2026-06-10T11:33:15Z</dcterms:created>
  <dcterms:modified xsi:type="dcterms:W3CDTF">2026-06-10T11:33:15Z</dcterms:modified>
  <dc:title>எபிரெயர்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