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ர் அவருடைய மகிமையின் பிரகாசமும், அவருடைய தன்மையின் சொரூபமுமாயிருந்து, சர்வத்தையும் தம்முடைய வல்லமையுள்ள வசனத்தினாலே தாங்குகிறவராய், தம்மாலேதாமே நம்முடைய பாவங்களை நீக்கும் சுத்திகரிப்பை உண்டுபண்ணி, உன்னதத்திலுள்ள மகத்துவமானவருடைய வலதுபாரிசத்திலே உட்கார்ந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ர் அவருடைய மகிமையின் பிரகாசமும், அவருடைய தன்மையின் சொரூபமுமாயிருந்து, சர்வத்தையும் தம்முடைய வல்லமையுள்ள வசனத்தினாலே தாங்குகிறவராய், தம்மாலேதாமே நம்முடைய பாவங்களை நீக்கும் சுத்திகரிப்பை உண்டுபண்ணி, உன்னதத்திலுள்ள மகத்துவமானவருடைய வலதுபாரிசத்திலே உட்கார்ந்த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ர் அவருடைய மகிமையின் பிரகாசமும், அவருடைய தன்மையின் சொரூபமுமாயிருந்து, சர்வத்தையும் தம்முடைய வல்லமையுள்ள வசனத்தினாலே தாங்குகிறவராய், தம்மாலேதாமே நம்முடைய பாவங்களை நீக்கும் சுத்திகரிப்பை உண்டுபண்ணி, உன்னதத்திலுள்ள மகத்துவமானவருடைய வலதுபாரிசத்திலே உட்கார்ந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ேலும், நான் உம்முடைய சத்துருக்களை உமக்குப் பாதபடியாக்கிப்போடும்வரைக்கும் நீர் என்னுடைய வலதுபாரிசத்தில் உட்காரும் என்று தூதர்களில் யாருக்காவது எப்போதாகிலும் அவர் சொன்னதுண்டா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ேலும், நான் உம்முடைய சத்துருக்களை உமக்குப் பாதபடியாக்கிப்போடும்வரைக்கும் நீர் என்னுடைய வலதுபாரிசத்தில் உட்காரும் என்று தூதர்களில் யாருக்காவது எப்போதாகிலும் அவர் சொன்னதுண்டா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ரட்சிப்பைச் சுதந்தரிக்கப்போகிறவர்களினிமித்தமாக ஊழியஞ்செய்யும்படிக்கு அவர்களெல்லாரும் அனுப்பப்படும் பணிவிடை ஆவிகளாயிருக்கிறார்களல்லவா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ரட்சிப்பைச் சுதந்தரிக்கப்போகிறவர்களினிமித்தமாக ஊழியஞ்செய்யும்படிக்கு அவர்களெல்லாரும் அனுப்பப்படும் பணிவிடை ஆவிகளாயிருக்கிறார்களல்லவா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ர் தேவதூரைப்பார்க்கிலும் எவ்வளவு விசேஷித்த நாமத்தைச் சுதந்தரித்துக்கொண்டாரோ, அவ்வளவு அதிகமாய் அவர்களிலும் மேன்மையுள்ளவரான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ர் தேவதூரைப்பார்க்கிலும் எவ்வளவு விசேஷித்த நாமத்தைச் சுதந்தரித்துக்கொண்டாரோ, அவ்வளவு அதிகமாய் அவர்களிலும் மேன்மையுள்ளவரான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ப்படியெனில், நீர் என்னுடைய குமாரன், இன்று நான் உம்மை ஜெநிப்பித்தேன் என்றும்; நான் அவருக்குப் பிதாவாயிருப்பேன், அவர் எனக்குக் குமாரனாயிருப்பார் என்றும், அவர் தூதர்களில் யாருக்காவது எப்போதாகிலும் சொன்னதுண்டா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ாவே, நீர் ஆதியிலே பூமியை அஸ்திபாரப்படுத்தினீர்; வானங்களும் உம்முடைய கரத்தின் கிரியைகளாயிருக்கிறது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ப்படியெனில், நீர் என்னுடைய குமாரன், இன்று நான் உம்மை ஜெநிப்பித்தேன் என்றும்; நான் அவருக்குப் பிதாவாயிருப்பேன், அவர் எனக்குக் குமாரனாயிருப்பார் என்றும், அவர் தூதர்களில் யாருக்காவது எப்போதாகிலும் சொன்னதுண்டா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ப்படியெனில், நீர் என்னுடைய குமாரன், இன்று நான் உம்மை ஜெநிப்பித்தேன் என்றும்; நான் அவருக்குப் பிதாவாயிருப்பேன், அவர் எனக்குக் குமாரனாயிருப்பார் என்றும், அவர் தூதர்களில் யாருக்காவது எப்போதாகிலும் சொன்னதுண்டா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ிலும், தமது முதற்பேறானவரை உலகத்தில் பிரவேசிக்கச்செய்தபோது: தூதர்கள் யாவரும் அவரைத் தொழுதுகொள்ளக்கடவர்கள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ிலும், தமது முதற்பேறானவரை உலகத்தில் பிரவேசிக்கச்செய்தபோது: தூதர்கள் யாவரும் அவரைத் தொழுதுகொள்ளக்கடவர்கள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தூதரைக்குறித்தோ தம்முடைய தூதர்களைக் காற்றுகளாகவும், தம்முடைய ஊழியக்காரரை அக்கினி ஜுவாலைகளாகவும் செய்கிறார் என்று சொல்லியிருக்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தூதரைக்குறித்தோ தம்முடைய தூதர்களைக் காற்றுகளாகவும், தம்முடைய ஊழியக்காரரை அக்கினி ஜுவாலைகளாகவும் செய்கிறார் என்று சொல்லியிருக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ுமாரனை நோக்கி: தேவனே, உம்முடைய சிங்காசனம் என்றென்றைக்குமுள்ளது, உம்முடைய ராஜ்யத்தின் செங்கோல் நீதியுள்ள செங்கோலாயிருக்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ுமாரனை நோக்கி: தேவனே, உம்முடைய சிங்காசனம் என்றென்றைக்குமுள்ளது, உம்முடைய ராஜ்யத்தின் செங்கோல் நீதியுள்ள செங்கோலா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் நீதியை விரும்பி, அக்கிரமத்தை வெறுத்திருக்கிறீர்; ஆதலால், தேவனே, உம்முடைய தேவன் உமது தோழரைப்பார்க்கிலும் உம்மை ஆனந்த தைலத்தினால் அபிஷேகம்பண்ணினார் என்றும்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் நீதியை விரும்பி, அக்கிரமத்தை வெறுத்திருக்கிறீர்; ஆதலால், தேவனே, உம்முடைய தேவன் உமது தோழரைப்பார்க்கிலும் உம்மை ஆனந்த தைலத்தினால் அபிஷேகம்பண்ணினார் என்றும்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ாவே, நீர் ஆதியிலே பூமியை அஸ்திபாரப்படுத்தினீர்; வானங்களும் உம்முடைய கரத்தின் கிரியைகளாயிருக்கிறது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ைகள் அழிந்துபோம்; நீரோ நிலைத்திருப்பீர்; அவைகளெல்லாம் வஸ்திரம்போலப் பழைமையாய்ப்போம்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ூர்வகாலங்களில் பங்குபங்காகவும் வகைவகையாகவும், தீர்க்கதரிசிகள் மூலமாய்ப் பிதாக்களுக்குத் திருவுளம்பற்றின தேவன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ந்தக் கடைசி நாட்களில் குமாரன் மூலமாய் நமக்குத் திருவுளம்பற்றினார்; இவரைச் சர்வத்துக்கும் சுதந்தரவாளியாக நியமித்தார், இவரைக்கொண்டு உலகங்களையும் உண்டாக்கின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ந்தக் கடைசி நாட்களில் குமாரன் மூலமாய் நமக்குத் திருவுளம்பற்றினார்; இவரைச் சர்வத்துக்கும் சுதந்தரவாளியாக நியமித்தார், இவரைக்கொண்டு உலகங்களையும் உண்டாக்கின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 சால்வையைப்போல அவைகளைச் சுருட்டுவீர், அப்பொழுது மாறிப்போம்; நீரோ மாறாதவராயிருக்கிறீர், உம்முடைய ஆண்டுகள் முடிந்துபோவதில்லை என்றும் சொல்லியிருக்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 சால்வையைப்போல அவைகளைச் சுருட்டுவீர், அப்பொழுது மாறிப்போம்; நீரோ மாறாதவராயிருக்கிறீர், உம்முடைய ஆண்டுகள் முடிந்துபோவதில்லை என்றும் சொல்லியி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0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কমাত্র ঈশ্বরের পুত্রই ঈশ্বরের মহিমার ও তাঁর প্রকৃতির মূর্ত প্রকাশ৷ ঈশ্বরের পুত্র তাঁর পরাক্রান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ক্যের দ্বারা সবকিছু ধরে রেখেছেন৷ সেই পুত্র মানুষকে সমস্ত পাপ থেকে শুচিশুদ্ধ করেছেন৷ তারপর স্বর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মহিমার ডানপাশের আসনে বস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কিন্তু ঈশ্বর স্বর্গদূতদের মধ্যে কাউকে কখনও বলেন নি:‘আমি তোমার শত্রুদের যতক্ষণ না তোমার পদান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ি, তুমি আমার ডানপাশে বস৷’গীতসংহিতা 110:1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ঐ স্বর্গদূতরা কি পরিচর্য়াকারী আত্মা নয়? আর যাঁরা পরিত্রাণ লাভ করেছে তাদের পরিচর্য়া করার জন্য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 এদের পাঠানো হয় ন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ঈশ্বর তাঁর পুত্রকে এমন এক নাম দিয়েছেন যা স্বর্গদূতদের নাম থেকে শ্রেষ্ঠ; আর স্বর্গদূতদের তুলন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হয়ে উঠেছেন আরো মহা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ারণ ঈশ্বর ঐ স্বর্গদূতদের মধ্যে কাকে কখন বলেছিলেন,‘তুমি আমার পুত্র; আজ আমি তোমার পি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ঈশ্বর একথাও বলেছেন:‘হে প্রভু, আদিতে তুমিই পৃথিবীর ভিত্তিমূল স্থাপন করেছ; স্বর্গ তোমারই হাত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ি৷’গীতসংহিতা 2:7আবার ঈশ্বর কখনই বা স্বর্গদূতদের বলেছেন,‘আমি তার পিতা হব আর সে আমার পুত্র হবে৷’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মূয়েল 7:1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বার তাঁর প্রথম পুত্রকে যখন তিনি জগতে নিয়ে এলেন তখন ঈশ্বর বললেন,‘ঈশ্বরের সমস্ত স্বর্গদূতরা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াসনা করুক৷’দ্বিতীয় বিবরণ 32 :4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স্বর্গদূতদের বিষয়ে ঈশ্বর বলেন:‘আমার স্বর্গদূতদের আমি তৈরী করি বাযুর মতো করে আর আমার সেব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গুনের শিখার মতো করে৷’গীতসংহিতা 104: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িন্তু তাঁর পুত্রের বিষয়ে ঈশ্বর বলেন:‘হে ঈশ্বর, তোমার সিংহাসন হবে চিরস্থাযী; আর ন্যায় বিচা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ধ্যমে তুমি তোমার রাজ্য শাসন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ুমি ন্যায়কে ভালবাস এবং অন্যায়কে ঘৃণা কর৷ এই কারণে তোমার ঈশ্বর তোমাকে পরম আনন্দ দিয়েছেন;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ীদের থেকে তোমায় অধিক পরিমাণে দিয়েছেন৷’ গীতসংহিতা 45 :6-7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ৃষ্ট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েসব একদিন অদৃশ্য হয়ে যাবে; কিন্তু তুমিই নিত্যস্থাযী৷ সেসব পোশাকের মতো পুরানো হয়ে য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অতীতে ঈশ্বর ভাববাদীদের মাধ্যমে বহুবার নানাভাবে আমাদের পিতৃপুরুষদের সঙ্গে কথা বল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খন এই শেষের দিনগুলোতে ঈশ্বর আমাদের সঙ্গে আবার কথা বললেন৷ ঈশ্বর তাঁর পুত্রের দ্বারাই সমগ্র জগ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ৃষ্টি করেছেন৷ তাঁর পুত্রকেই সবকিছুর উত্তরাধিকারী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ুমি সেসব পোশাকের মতো গুটিয়ে রাখবে; আর পোশাকের মতো সেগুলির পরিবর্তন হবে৷ কিন্তু তোমার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বর্তন হবে না, তোমার অনুগ্রহ শেষ হবে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2026-07-31T16:35:47Z</dcterms:created>
  <dcterms:modified xsi:type="dcterms:W3CDTF">2026-07-31T16:35:47Z</dcterms:modified>
  <dc:title>எபிரெயர்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