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presProps" Target="presProps.xml"/>
  <Relationship Id="rId59" Type="http://schemas.openxmlformats.org/officeDocument/2006/relationships/viewProps" Target="viewProps.xml"/>
  <Relationship Id="rId6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 போய் வடதிசையை நோக்கிக் கூறவேண்டிய வார்த்தைகள் என்னவென்றால்: சீர்கெட்ட இஸ்ரவேலே, திரும்பு என்று கர்த்தர் சொல்லுகிறார்; நான் உங்கள்மேல் என் கோபத்தை இறங்கப்பண்ணுவதில்லை; நான் கிருபையுள்ளவரென்று கர்த்தர் சொல்லுகிறார்; நான் என்றைக்கும் கோபம் வைக்கமாட்ட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 போய் வடதிசையை நோக்கிக் கூறவேண்டிய வார்த்தைகள் என்னவென்றால்: சீர்கெட்ட இஸ்ரவேலே, திரும்பு என்று கர்த்தர் சொல்லுகிறார்; நான் உங்கள்மேல் என் கோபத்தை இறங்கப்பண்ணுவதில்லை; நான் கிருபையுள்ளவரென்று கர்த்தர் சொல்லுகிறார்; நான் என்றைக்கும் கோபம் வைக்கமாட்ட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 போய் வடதிசையை நோக்கிக் கூறவேண்டிய வார்த்தைகள் என்னவென்றால்: சீர்கெட்ட இஸ்ரவேலே, திரும்பு என்று கர்த்தர் சொல்லுகிறார்; நான் உங்கள்மேல் என் கோபத்தை இறங்கப்பண்ணுவதில்லை; நான் கிருபையுள்ளவரென்று கர்த்தர் சொல்லுகிறார்; நான் என்றைக்கும் கோபம் வைக்கமாட்ட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யோ, உன் தேவனாகிய கர்த்தருக்கு விரோதமாய்த் துரோகம்பண்ணி, பச்சையான சகல மரத்தின்கீழும் அந்நியரோடே சோரமார்க்கமாய் நடந்து, உன் அக்கிரமத்தையும், என் சத்தத்துக்குச் செவிகொடாமற்போனதையும் ஒத்துக்கொள் என்று கர்த்தர் சொல்லுகி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யோ, உன் தேவனாகிய கர்த்தருக்கு விரோதமாய்த் துரோகம்பண்ணி, பச்சையான சகல மரத்தின்கீழும் அந்நியரோடே சோரமார்க்கமாய் நடந்து, உன் அக்கிரமத்தையும், என் சத்தத்துக்குச் செவிகொடாமற்போனதையும் ஒத்துக்கொள் என்று கர்த்தர் சொல்லுகி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ீர்கெட்ட பிள்ளைகளே, திரும்புங்கள் என்று கர்த்தர் சொல்லுகிறார்; நான் உங்கள் நாயகர்; நான் உங்களை ஊரில் ஒருவனும் வம்சத்தில் இரண்டுபேருமாகத் தெரிந்து, உங்களைச் சீயோனுக்கு அழைத்துக்கொண்டுவந்து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ீர்கெட்ட பிள்ளைகளே, திரும்புங்கள் என்று கர்த்தர் சொல்லுகிறார்; நான் உங்கள் நாயகர்; நான் உங்களை ஊரில் ஒருவனும் வம்சத்தில் இரண்டுபேருமாகத் தெரிந்து, உங்களைச் சீயோனுக்கு அழைத்துக்கொண்டுவந்து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ங்களுக்கு என் இருதயத்துக்கு ஏற்ற மேய்ப்பர்களைக் கொடுப்பேன், அவர்கள் உங்களை அறிவோடும் புத்தியோடும் மேய்ப்ப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ங்களுக்கு என் இருதயத்துக்கு ஏற்ற மேய்ப்பர்களைக் கொடுப்பேன், அவர்கள் உங்களை அறிவோடும் புத்தியோடும் மேய்ப்ப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ங்கள் தேசத்திலே பெருகிப் பலுகுகிற அந்நாட்களிலே, அவர்கள் கர்த்தருடைய உடன்படிக்கைப் பெட்டியென்று இனிச் சொல்வதில்லை; அது அவர்கள் மனதில் எழும்புவதும் இல்லை; அது அவர்கள் நினைவில் வருவதும் இல்லை; அதைக்குறித்து விசாரிப்பதும் இல்லை; அது இனிச் செப்பனிடப்படுவதும் இல்லை என்று கர்த்தர் சொல்லுகி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ீர்கெட்ட இஸ்ரவேல் என்பவள் விபசாரம்பண்ணின முகாந்தரங்கள் எல்லாவற்றினிமித்தமும் நான் அவளை அனுப்பிவிட்டு, அவளுடைய தள்ளுதற்சீட்டை அவளுக்குக் கொடுத்தபோதும், அவளுடைய சகோதரியாகிய யூதா என்கிற துரோகி பயப்படாமல்; இவளும் போய் வேசித்தனம்பண்ணினாள், இதை நான் கண்ட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ங்கள் தேசத்திலே பெருகிப் பலுகுகிற அந்நாட்களிலே, அவர்கள் கர்த்தருடைய உடன்படிக்கைப் பெட்டியென்று இனிச் சொல்வதில்லை; அது அவர்கள் மனதில் எழும்புவதும் இல்லை; அது அவர்கள் நினைவில் வருவதும் இல்லை; அதைக்குறித்து விசாரிப்பதும் இல்லை; அது இனிச் செப்பனிடப்படுவதும் இல்லை என்று கர்த்தர் சொல்லுகி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ங்கள் தேசத்திலே பெருகிப் பலுகுகிற அந்நாட்களிலே, அவர்கள் கர்த்தருடைய உடன்படிக்கைப் பெட்டியென்று இனிச் சொல்வதில்லை; அது அவர்கள் மனதில் எழும்புவதும் இல்லை; அது அவர்கள் நினைவில் வருவதும் இல்லை; அதைக்குறித்து விசாரிப்பதும் இல்லை; அது இனிச் செப்பனிடப்படுவதும் இல்லை என்று கர்த்தர் சொல்லுகி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க்காலத்திலே எருசலேமைக் கர்த்தருடைய சிங்காசனம் என்பார்கள்; சகல ஜாதியாரும் எருசலேமில் விளங்கிய கர்த்தருடைய நாமத்தினிமித்தம் அதினிடமாகச் சேர்வார்கள்; அவர்கள் இனித் தங்கள் பொல்லாத இருதயத்தின் இச்சையின்படி நடவ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க்காலத்திலே எருசலேமைக் கர்த்தருடைய சிங்காசனம் என்பார்கள்; சகல ஜாதியாரும் எருசலேமில் விளங்கிய கர்த்தருடைய நாமத்தினிமித்தம் அதினிடமாகச் சேர்வார்கள்; அவர்கள் இனித் தங்கள் பொல்லாத இருதயத்தின் இச்சையின்படி நடவ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ந்நாட்களிலே யூதா வம்சத்தார் இஸ்ரவேல் வம்சத்தாரோடே சேர்ந்து, அவர்கள் ஏகமாய் வடதேசத்திலிருந்து புறப்பட்டு, நான் தங்கள் பிதாக்களுக்குச் சுதந்தரமாகக் கொடுத்த தேசத்திற்கு வருவார்கள்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ந்நாட்களிலே யூதா வம்சத்தார் இஸ்ரவேல் வம்சத்தாரோடே சேர்ந்து, அவர்கள் ஏகமாய் வடதேசத்திலிருந்து புறப்பட்டு, நான் தங்கள் பிதாக்களுக்குச் சுதந்தரமாகக் கொடுத்த தேசத்திற்கு வருவார்கள்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உன்னைப் பிள்ளைகளின் வரிசையிலே வைத்து, ஜனக்கூட்டங்களுக்குள்ளே நல்ல சுதந்தரமாகிய தேசத்தை உனக்குக் கொடுப்பது எப்படியென்று சொன்னேன்; ஆனாலும் நீ என்னை நோக்கி, என் பிதாவே என்று அழைப்பாய்; நீ என்னைவிட்டு விலகுவதில்லையென்று திரும்பவும் சொன்ன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உன்னைப் பிள்ளைகளின் வரிசையிலே வைத்து, ஜனக்கூட்டங்களுக்குள்ளே நல்ல சுதந்தரமாகிய தேசத்தை உனக்குக் கொடுப்பது எப்படியென்று சொன்னேன்; ஆனாலும் நீ என்னை நோக்கி, என் பிதாவே என்று அழைப்பாய்; நீ என்னைவிட்டு விலகுவதில்லையென்று திரும்பவும் சொன்ன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உன்னைப் பிள்ளைகளின் வரிசையிலே வைத்து, ஜனக்கூட்டங்களுக்குள்ளே நல்ல சுதந்தரமாகிய தேசத்தை உனக்குக் கொடுப்பது எப்படியென்று சொன்னேன்; ஆனாலும் நீ என்னை நோக்கி, என் பிதாவே என்று அழைப்பாய்; நீ என்னைவிட்டு விலகுவதில்லையென்று திரும்பவும் சொன்ன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ஒரு மனைவி தன் புருஷனுக்குத் துரோகம் செய்வதுபோல, இஸ்ரவேல் வம்சத்தாராகிய நீங்கள் எனக்குத் துரோகம்செய்தது மெய் என்று கர்த்தர் சொல்லுகி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ீர்கெட்ட இஸ்ரவேல் என்பவள் விபசாரம்பண்ணின முகாந்தரங்கள் எல்லாவற்றினிமித்தமும் நான் அவளை அனுப்பிவிட்டு, அவளுடைய தள்ளுதற்சீட்டை அவளுக்குக் கொடுத்தபோதும், அவளுடைய சகோதரியாகிய யூதா என்கிற துரோகி பயப்படாமல்; இவளும் போய் வேசித்தனம்பண்ணினாள், இதை நான் கண்ட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ஒரு மனைவி தன் புருஷனுக்குத் துரோகம் செய்வதுபோல, இஸ்ரவேல் வம்சத்தாராகிய நீங்கள் எனக்குத் துரோகம்செய்தது மெய் என்று கர்த்தர் சொல்லுகி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ஸ்ரவேல் புத்திரர் தங்கள் வழியை மாறுபாடாக்கி, தங்கள் தேவனாகிய கர்த்தரை மறந்ததினிமித்தம் அழுதுகொண்டு விண்ணப்பஞ்செய்யும் சத்தம் உயர்ந்த ஸ்தானங்களிலே கேட்கப்பட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ஸ்ரவேல் புத்திரர் தங்கள் வழியை மாறுபாடாக்கி, தங்கள் தேவனாகிய கர்த்தரை மறந்ததினிமித்தம் அழுதுகொண்டு விண்ணப்பஞ்செய்யும் சத்தம் உயர்ந்த ஸ்தானங்களிலே கேட்கப்படு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ீர்கெட்ட பிள்ளைகளே, திரும்புங்கள்; உங்கள் சீர்கேடுகளைக் குணமாக்குவேன் என்றார். இதோ, உம்மிடத்தில் வருகிறோம்; நீரே எங்கள் தேவனாகிய கர்த்தர்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ீர்கெட்ட பிள்ளைகளே, திரும்புங்கள்; உங்கள் சீர்கேடுகளைக் குணமாக்குவேன் என்றார். இதோ, உம்மிடத்தில் வருகிறோம்; நீரே எங்கள் தேவனாகிய கர்த்தர்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ுன்றுகளையும் திரளான மலைகளையும் நம்புகிறது விருதா என்பது மெய்; இஸ்ரவேலின் இரட்சிப்பு எங்கள் தேவனாகிய கர்த்தருக்குள் இருப்பது என்பது மெய்யே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ுன்றுகளையும் திரளான மலைகளையும் நம்புகிறது விருதா என்பது மெய்; இஸ்ரவேலின் இரட்சிப்பு எங்கள் தேவனாகிய கர்த்தருக்குள் இருப்பது என்பது மெய்யே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ந்த இலச்சையானது எங்கள் சிறுவயதுமுதல் எங்கள் பிதாக்களுடைய பிரயாசத்தையும், அவர்கள் ஆடுகளையும் மாடுகளையும், அவர்கள் குமாரரையும் குமாரத்திகளையும் பட்சித்துப்போட்டத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ந்த இலச்சையானது எங்கள் சிறுவயதுமுதல் எங்கள் பிதாக்களுடைய பிரயாசத்தையும், அவர்கள் ஆடுகளையும் மாடுகளையும், அவர்கள் குமாரரையும் குமாரத்திகளையும் பட்சித்துப்போட்டத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எங்கள் இலச்சையிலே கிடக்கிறோம்; எங்கள் அவமானம் எங்களை மூடியிருக்கிறது; நாங்களும், எங்கள் பிதாக்களும் எங்கள் சிறுவயது முதல் இந்நாள்வரைக்கும் எங்கள் தேவனாகிய கர்த்தருக்கு விரோதமாகப் பாவஞ்செய்தோம்; எங்கள் தேவனாகிய கர்த்தருடைய சொல்லைக் கேளாமலும்போனோ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ீர்கெட்ட இஸ்ரவேல் என்பவள் விபசாரம்பண்ணின முகாந்தரங்கள் எல்லாவற்றினிமித்தமும் நான் அவளை அனுப்பிவிட்டு, அவளுடைய தள்ளுதற்சீட்டை அவளுக்குக் கொடுத்தபோதும், அவளுடைய சகோதரியாகிய யூதா என்கிற துரோகி பயப்படாமல்; இவளும் போய் வேசித்தனம்பண்ணினாள், இதை நான் கண்டே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எங்கள் இலச்சையிலே கிடக்கிறோம்; எங்கள் அவமானம் எங்களை மூடியிருக்கிறது; நாங்களும், எங்கள் பிதாக்களும் எங்கள் சிறுவயது முதல் இந்நாள்வரைக்கும் எங்கள் தேவனாகிய கர்த்தருக்கு விரோதமாகப் பாவஞ்செய்தோம்; எங்கள் தேவனாகிய கர்த்தருடைய சொல்லைக் கேளாமலும்போனோ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எங்கள் இலச்சையிலே கிடக்கிறோம்; எங்கள் அவமானம் எங்களை மூடியிருக்கிறது; நாங்களும், எங்கள் பிதாக்களும் எங்கள் சிறுவயது முதல் இந்நாள்வரைக்கும் எங்கள் தேவனாகிய கர்த்தருக்கு விரோதமாகப் பாவஞ்செய்தோம்; எங்கள் தேவனாகிய கர்த்தருடைய சொல்லைக் கேளாமலும்போனோ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ஒரு புருஷன் தன் மனைவியைத் தள்ளிவிட, அவள் அவனிடத்திலிருந்து புறப்பட்டுப்போய் அந்நியபுருஷனுக்கு மனைவியானால், அவன் அவளிடத்தில் இனித் திரும்பப்போவானோ? அந்த தேசம் மிகவும் தீட்டுப்படுமல்லவோ என்று மனுஷர் சொல்லுவார்கள்; நீயோவென்றால் அநேக நேசரோடே வேசித்தனம்பண்ணினாய்; ஆகிலும் என்னிடத்திற்குத் திரும்பிவா என்று கர்த்தர் சொல்லுகி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ஒரு புருஷன் தன் மனைவியைத் தள்ளிவிட, அவள் அவனிடத்திலிருந்து புறப்பட்டுப்போய் அந்நியபுருஷனுக்கு மனைவியானால், அவன் அவளிடத்தில் இனித் திரும்பப்போவானோ? அந்த தேசம் மிகவும் தீட்டுப்படுமல்லவோ என்று மனுஷர் சொல்லுவார்கள்; நீயோவென்றால் அநேக நேசரோடே வேசித்தனம்பண்ணினாய்; ஆகிலும் என்னிடத்திற்குத் திரும்பிவா என்று கர்த்தர் சொல்லுகி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ஒரு புருஷன் தன் மனைவியைத் தள்ளிவிட, அவள் அவனிடத்திலிருந்து புறப்பட்டுப்போய் அந்நியபுருஷனுக்கு மனைவியானால், அவன் அவளிடத்தில் இனித் திரும்பப்போவானோ? அந்த தேசம் மிகவும் தீட்டுப்படுமல்லவோ என்று மனுஷர் சொல்லுவார்கள்; நீயோவென்றால் அநேக நேசரோடே வேசித்தனம்பண்ணினாய்; ஆகிலும் என்னிடத்திற்குத் திரும்பிவா என்று கர்த்தர் சொல்லுகி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மேடுகளின்மேல் உன் கண்களை ஏறெடுத்து, நீ வேசித்தனம்பண்ணாத இடம் ஒன்று உண்டோ என்று பார்; வனாந்தரத்திலே அரபியன் காத்துக்கொண்டிருக்கிறதுபோல, நீ வழி ஓரங்களில் உன் நேசருக்குக் காத்துக்கொண்டிருந்து, உன் வேசித்தனங்களாலும், உன் அக்கிரமங்களாலும் தேசத்தைத் தீட்டுப்படுத்தினாய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மேடுகளின்மேல் உன் கண்களை ஏறெடுத்து, நீ வேசித்தனம்பண்ணாத இடம் ஒன்று உண்டோ என்று பார்; வனாந்தரத்திலே அரபியன் காத்துக்கொண்டிருக்கிறதுபோல, நீ வழி ஓரங்களில் உன் நேசருக்குக் காத்துக்கொண்டிருந்து, உன் வேசித்தனங்களாலும், உன் அக்கிரமங்களாலும் தேசத்தைத் தீட்டுப்படுத்தினாய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மேடுகளின்மேல் உன் கண்களை ஏறெடுத்து, நீ வேசித்தனம்பண்ணாத இடம் ஒன்று உண்டோ என்று பார்; வனாந்தரத்திலே அரபியன் காத்துக்கொண்டிருக்கிறதுபோல, நீ வழி ஓரங்களில் உன் நேசருக்குக் காத்துக்கொண்டிருந்து, உன் வேசித்தனங்களாலும், உன் அக்கிரமங்களாலும் தேசத்தைத் தீட்டுப்படுத்தினாய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ினிமித்தம் மழை வருஷியாமலும் பின்மாரியில்லாமலும் போயிற்று; உனக்கோ, சோரஸ்திரீயின் நெற்றியிருக்கிறது; நீயோ: நாணமாட்டேன் என்கிறாய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 இதுமுதல் என்னை நோக்கி: என் பிதாவே, தேவரீர் என் இளவயதின் அதிபதியென்று சொல்லி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ரசித்தமான அவளுடைய வேசித்தனத்தினாலே தேசம் தீட்டுப்பட்டுப்போயிற்று; கல்லோடும் மரத்தோடும் விபசாரம் பண்ணிக்கொண்டிருந்தாள் என்ற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தாகாலமும் கோபத்தை வைப்பாரோ? அதை என்றென்றைக்கும் காப்பாரோ என்கிறாய் அல்லவோ? இதோ, இப்படி நீ சொல்லியும் பொல்லாப்புகளைச்செய்து, மிஞ்சிப்போகிறாய் என்கிற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தாகாலமும் கோபத்தை வைப்பாரோ? அதை என்றென்றைக்கும் காப்பாரோ என்கிறாய் அல்லவோ? இதோ, இப்படி நீ சொல்லியும் பொல்லாப்புகளைச்செய்து, மிஞ்சிப்போகிறாய் என்கிற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ோசியா ராஜாவின் நாட்களிலே கர்த்தர் என்னை நோக்கி: சீர்கெட்ட இஸ்ரவேல் என்பவள் செய்ததைக் கண்டாயா? அவள் உயரமான சகல மலையின்மேலும், பச்சையான சகல மரத்தின்கீழும் போய், அங்கே வேசித்தனம் பண்ணினா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ோசியா ராஜாவின் நாட்களிலே கர்த்தர் என்னை நோக்கி: சீர்கெட்ட இஸ்ரவேல் என்பவள் செய்ததைக் கண்டாயா? அவள் உயரமான சகல மலையின்மேலும், பச்சையான சகல மரத்தின்கீழும் போய், அங்கே வேசித்தனம் பண்ணினா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ள் இப்படியெல்லாம் செய்தபின்பு: நீ என்னிடத்தில் திரும்பிவா என்று நான் சொன்னேன்; அவளோ திரும்பவில்லை; இதை அவளுடைய சகோதரியாகிய யூதா என்கிற துரோகி கண்டா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ள் இப்படியெல்லாம் செய்தபின்பு: நீ என்னிடத்தில் திரும்பிவா என்று நான் சொன்னேன்; அவளோ திரும்பவில்லை; இதை அவளுடைய சகோதரியாகிய யூதா என்கிற துரோகி கண்டா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வைகளையெல்லாம் கண்டும், யூதா என்கிற அவளுடைய சகோதரியாகிய துரோகி, கள்ளத்தனமாய்த் திரும்பினாளேயன்றி, முழு இருதயத்தோடும் என்னிடத்தில் திரும்பவில்லை என்று கர்த்தர் சொல்லுகி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வைகளையெல்லாம் கண்டும், யூதா என்கிற அவளுடைய சகோதரியாகிய துரோகி, கள்ளத்தனமாய்த் திரும்பினாளேயன்றி, முழு இருதயத்தோடும் என்னிடத்தில் திரும்பவில்லை என்று கர்த்தர் சொல்லுகி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னும் கர்த்தர் என்னை நோக்கி: யூதா என்கிற துரோகியைப்பார்க்கிலும் சீர்கெட்ட இஸ்ரவேல் என்பவள் தன்னை நீதியுள்ளவளாக்கினா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னும் கர்த்தர் என்னை நோக்கி: யூதா என்கிற துரோகியைப்பார்க்கிலும் சீர்கெட்ட இஸ்ரவேல் என்பவள் தன்னை நீதியுள்ளவளாக்கினா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73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ನೀನು ಹೋಗಿ ಉತ್ತರ ದಿಕ್ಕಿಗೆ ಈ ಮಾತುಗಳನ್ನು ಸಾರು; ಯಾವವಂದರೆ--ಹಿಂದಿ ರುಗಿದ ಇಸ್ರಾಯೇಲೇ, ತಿರುಗಿಕೋ ಎ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ರ್ತನು ಅನ್ನುತ್ತಾನೆ. ನಾನು ನನ್ನ ಕೋಪವನ್ನು ನಿನ್ನ ಮೇಲೆ ಬೀಳ ಮಾಡುವದಿಲ್ಲ; ನಾನು ದಯಾಪರನು ಎಂದು ಕರ್ತ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ನ್ನುತ್ತಾನೆ, ಎಂದೆಂದಿಗೂ ಕೋಪವಿಟ್ಟು ಕೊಳ್ಳುವದ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ನಿನ್ನ ದೇವರಾದ ಕರ್ತನಿಗೆ ವಿರೋಧ ವಾಗಿ ದ್ರೋಹಮಾಡಿ ಒಂದೊಂದು ಹಸಿರು ಮರದ ಕೆಳಗೆ ನಿನ್ನ ಮಾರ್ಗಗಳನ್ನು ಅನ್ಯರ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ಚದರಿಸಿ ನನ್ನ ಶಬ್ದಕ್ಕೆ ಕಿವಿಗೊಡಲಿಲ್ಲವೆಂಬ ನಿನ್ನ ಅಕ್ರಮವನ್ನು ಮಾತ್ರ ಅರಿಕೆಮಾಡೆಂದು ಕರ್ತನು ಅನ್ನುತ್ತ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ಹಿಂಜರಿದ ಮಕ್ಕಳೇ, ತಿರುಗಿಕೊಳ್ಳಿರೆಂದು ಕರ್ತನು ಅನ್ನುತ್ತಾನೆ; ನಾನು ನಿಮ್ಮನ್ನು ಮದುವೆಯಾಗಿದ್ದೇನೆ; ನಿಮ್ಮ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ಟ್ಟಣದೊಳಗಿಂದ ಒಬ್ಬನಂತೆಯೂ ಗೋತ್ರ ದೊಳಗಿಂದ ಇಬ್ಬರಂತೆಯೂ ತೆಗೆದುಕೊಂಡು ಚೀಯೋನಿಗೆ ಕರಕೊಂಡು ಬರು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ನನ್ನ ಹೃದ ಯಕ್ಕೆ ಸರಿಯಾದ ಪಾಲಕರನ್ನು ನಿಮಗೆ ಕೊಡುವೆನು; ಅವರು ತಿಳುವಳಿಕೆಯಿಂದಲೂ ಬುದ್ಧಿಯಿಂದಲೂ ನಿಮ್ಮ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ೋಷಿಸುವ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ನೀವು ದೇಶದಲ್ಲಿ ಅಭಿ ವೃದ್ಧಿಯಾಗಿ ಫಲವುಳ್ಳವರಾದ ಮೇಲೆ ಆ ದಿವಸಗಳಲ್ಲಿ --ಕರ್ತನ ಒಡಂಬಡಿಕೆಯ ಮಂಜೂ ಷವು ಎಂದು ಇ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ಆಗ ನಾನು ನೋಡಿದ್ದೇ ನಂದರೆ, ಹಿಂದಿರುಗಿದ ಇಸ್ರಾಯೇಲು ವ್ಯಭಿಚಾರ ಮಾಡಿದ ಎಲ್ಲಾ ಕಾರಣಗಳ ನಿಮಿತ್ತ ನಾನು ಅವಳ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ೇಲೆ ಅವರು ಹೇಳುವದಿಲ್ಲ ಇಲ್ಲವೆ ಅದು ಮನಸ್ಸಿಗೆ ಬರುವದಿಲ್ಲ ಇಲ್ಲವೆ ಅದು ಜ್ಞಾಪಕಕ್ಕೆ ಬಾರದು; ಇಲ್ಲವ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ಿಚಾರಿಸಲ್ಪಡುವದಿಲ್ಲ; ಇನ್ನು ಮೇಲೆ ಮಾಡಲ್ಪಡುವದಿಲ್ಲ ಎಂದು ಕರ್ತನು ಅನ್ನು ತ್ತ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ಆ ಕಾಲದಲ್ಲಿ ಯೆರೂಸಲೇಮು ಕರ್ತನ ಸಿಂಹಾಸನವೆಂದು ಕರೆಯಲ್ಪಡುವದು; ಜನಾಂಗಗ ಳೆಲ್ಲಾ ಅದರ ಬಳಿಗೆ ಕರ್ತನ ಹೆಸರಿನ ಬಳ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ತ್ತು ಯೆರೂಸಲೇಮಿನೊಳಗೆ ಕೂಡಿಸಲ್ಪಡುವವು; ಇನ್ನು ಮೇಲೆ ತಮ್ಮ ಕೆಟ್ಟ ಹೃದಯದ ಕಲ್ಪನೆಯ ಪ್ರಕಾರ ನಡಕೊಳ್ಳ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ಆ ದಿನಗಳಲ್ಲಿ ಯೆಹೂದದ ಮನೆ ತನವು ಇಸ್ರಾಯೇಲಿನ ಮನೆಯ ಸಂಗಡ ಹೋಗು ವದು; ಅವರು ಏಕವಾಗಿ ಉತ್ತರ ದೇಶದಿಂದ ನಾನು ನಿಮ್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ಂದೆಗಳಿಗೆ ಸ್ವಾಸ್ತ್ಯವಾಗಿ ಕೊಟ್ಟ ದೇಶಕ್ಕೆ ಬರುವ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ಆದರೆ ನಾನು--ನಿನ್ನನ್ನು ಮಕ್ಕಳೊಳಗೆ ಇಟ್ಟು ಮನೋಹರವಾದ ದೇಶವನ್ನೂ ಜನಾಂಗಗಳವರ ಸೈನ್ಯಗಳ ರಮ್ಯವಾದ ಸ್ವಾಸ್ತ್ಯವ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ನಗೆ ಕೊಡು ವದು ಹೇಗೆಂದು ನಾನು ಅಂದುಕೊಂಡೆನು; ನಾನು --ನನ್ನ ತಂದೆಯೇ, ನೀನು ನನ್ನನ್ನು ಕರೆದು, ನನ್ನನ್ನು ಬಿಟ್ಟ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ಿರುಗುವದಿಲ್ಲವೆಂದು ಅಂದುಕೊಂಡ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ನಿಶ್ಚಯವಾಗಿ ಹೆಂಡತಿಯು ತನ್ನ ಗಂಡನನ್ನು ವಂಚಿಸಿ ಬಿಡುವ ಪ್ರಕಾರ ಓ ಇಸ್ರಾಯೇಲಿನ ಮನೆತನದವರೇ, ನನಗೆ ವಂಚನ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ಿಟ್ಟುಬಿಟ್ಟು ತ್ಯಾಗಪತ್ರವನ್ನು ಕೊಟ್ಟಿದ್ದಾಗ್ಯೂ ವಂಚನೆ ಯುಳ್ಳ ಅವಳ ಸಹೋದರಿಯಾದ ಯೆಹೂದಳು ಭಯಪಡದೆ ತಾನು ಕೂಡ ಹೋ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ಡಿದ್ದೀರಿ ಎಂದು ಕರ್ತನು ಅನ್ನುತ್ತ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ಉನ್ನತ ಸ್ಥಳಗಳ ಮೇಲೆ ಸ್ವರವು ಕೇಳಲ್ಪಟ್ಟಿತು, ಅವು ಇಸ್ರಾಯೇಲಿನ ಮಕ್ಕಳ ಅಳುವಿಕೆಯ ಬೇಡಿ ಕೆಗಳೇ; ಯಾಕಂದರೆ ತಮ್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ರ್ಗವನ್ನು ಡೊಂಕು ಮಾಡಿ ತಮ್ಮ ದೇವರಾದ ಕರ್ತನನ್ನು ಮರೆತುಬಿಟ್ಟಿ 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ಹಿಂಜರಿದ ಮಕ್ಕಳೇ, ನೀವು ತಿರುಗಿಕೊಳ್ಳಿರಿ; ನಿಮ್ಮ ಹಿಂಜರಿಯುವಿಕೆಯನ್ನು ನಾನು ಸ್ವಸ್ಥಮಾಡುವೆನು ಎಂದು ಕರ್ತ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ನ್ನುತ್ತಾನೆ. ಇಗೋ, ನಿನ್ನ ಬಳಿಗೆ ಬರುತ್ತೇವೆ; ನೀನು ದೇವರಾದ ನಮ್ಮ ಕರ್ತನಾಗಿದ್ದ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ನಿಶ್ಚಯವಾಗಿ ಗುಡ್ಡಗಳಿಂದಲೂ ಬೆಟ್ಟಗಳ ಸಮೂ ಹದಿಂದಲೂ ರಕ್ಷಣೆ ವ್ಯರ್ಥವಾಗಿದೆ; ನಿಶ್ಚಯವಾಗಿ ಇಸ್ರಾಯೇಲಿನ ರಕ್ಷಣೆಯ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ಮ್ಮ ದೇವರಾದ ಕರ್ತನಲ್ಲಿಯೇ ಇ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ನಾಚಿಕೆಯಾದದ್ದು ನಮ್ಮ ಯೌವನದಾರಭ್ಯ ನಮ್ಮ ತಂದೆಗಳ ಕಷ್ಟವನ್ನೂ ಅವರ ಕುರಿಗಳನ್ನೂ ದನಗಳನ್ನೂ ಕುಮಾರರನ್ನೂ, ಕುಮ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ರ್ತೆಯರನ್ನೂ ತಿಂದುಬಿಟ್ಟಿ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ನಮ್ಮ ನಾಚಿಕೆಯಲ್ಲಿ ಮಲಗಿಕೊಳ್ಳುತ್ತೇವೆ; ನಮ್ಮ ಗಲಭೆ ನಮ್ಮನ್ನು ಮುಚ್ಚಿಕೊಳ್ಳುತ್ತದೆ; ನಾವೂ ನಮ್ಮ ತಂದೆಗಳೂ ನಮ್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ೂಳೆತನವನ್ನು ಮಾಡಿ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ೌವನದಾರಭ್ಯ ಇಂದಿನವರೆಗೂ ನಮ್ಮ ದೇವರಾದ ಕರ್ತನಿಗೆ ವಿರೋಧವಾಗಿ ಪಾಪಮಾಡಿ ನಮ್ಮ ದೇವ ರಾದ ಕರ್ತನ ಸ್ವರಕ್ಕ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ಿವಿಗೊಡಲ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ಒಬ್ಬನು ತನ್ನ ಹೆಂಡತಿಯನ್ನು ಬಿಟ್ಟುಬಿಟ್ಟಾಗ ಅವಳು ಅವನನ್ನು ಬಿಟ್ಟು ಹೋಗಿ ಬೇರೆಯವನವಳಾದರೆ ಅವನು ಇನ್ನು ಅವ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ತ್ತಿರ ಹಿಂತಿರುಗುವನೋ? ಆ ದೇಶವು ಬಹಳವಾಗಿ ಅಪವಿತ್ರವಾಗುವದಿಲ್ಲವೋ? ನೀನು ಅನೇಕ ಮಿಂಡರ ಸಂಗಡ ಸೂಳೆತನ ಮಾಡಿದ್ದೀ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ಾಗ್ಯೂ ನನ್ನ ಬಳಿಗೆ ತಿರುಗಿಕೋ ಎಂದು ಕರ್ತನು ಅನ್ನುತ್ತ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ನಿನ್ನ ಕಣ್ಣುಗಳನ್ನು ಉನ್ನತ ಸ್ಥಳಗಳ ಮೇಲೆತ್ತುಕೊಂಡು ಎಲ್ಲಿ ನಿನ್ನ ಸಂಗಡ ಮಲಗಲಿಲ್ಲವೋ ನೋಡು. ಅರಣ್ಯದಲ್ಲಿ ಅರಬಿಯ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ಾಗೆ ದಾರಿಗಳಲ್ಲಿ ಅವರಿಗೋಸ್ಕರ ಕೂತುಕೊಂಡಿದ್ದೀ; ಹೀಗೆ ನಿನ್ನ ಸೂಳೆತನಗಳಿಂದಲೂ ನಿನ್ನ ಕೆಟ್ಟತನಗಳಿಂದಲೂ ದೇಶವ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ವಿತ್ರ ಮಾಡಿದ್ದ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ಆದದರಿಂದ ಮಳೆ ನಿಂತು ಹೋಯಿತು, ಹಿಂಗಾರೂ ಆಗಲಿಲ್ಲ; ಸೂಳೆಯ ಹಣೆ ನಿನಗಿತ್ತು; ನಾಚುವದನ್ನು ನಿರಾಕರಿಸಿದ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ಈಗಿನಿಂದಲೇ ನನಗೆ --ನನ್ನ ತಂದೆಯೇ, ನನ್ನ ಯೌವನದ ಮಾರ್ಗ ದರ್ಶಕನು ನೀನೇ ಎಂದು ನೀನು ಕೂಗುವದಿಲ್ಲವ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ಅವಳ ಸೂಳೆತನದ ಸುದ್ದಿಯಿಂದ ಅವಳು ದೇಶವನ್ನು ಅಪವಿತ್ರ ಮಾಡಿ ಕಲ್ಲುಗಳ ಸಂಗ ಡಲೂ ಮರಗಳ ಸಂಗಡಲೂ ವ್ಯಭಿಚಾರ ಮಾಡಿ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ಆತನು ಎಂದೆಂದಿಗೂ ತನ್ನ ಕೋಪವನ್ನು ಕಾದಿರಿಸಿ ಕೊಂಡಿರುವನೋ? ಇಗೋ, ನೀನು ಅಪೇಕ್ಷಿಸಿದ ಹಾಗೆ ಮಾತನಾಡಿದ್ದೀ ಮತ್ತ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ೆಟ್ಟವುಗಳನ್ನು ನಡಿಸಿದ್ದ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ಕರ್ತನು ಅರಸನಾದ ಯೋಷೀಯನ ದಿವಸಗಳಲ್ಲಿ ನನಗೆ ಹೇಳಿದ್ದೇನಂದರೆ--ಹಿಂದಿರುಗಿದ ಇಸ್ರಾ ಯೇಲು ಮಾಡಿದ್ದನ್ನು ನೀ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ೋಡಿದ್ದಿಯೋ? ಅವಳು ಒಂದೊಂದು ಎತ್ತರವಾದ ಬೆಟ್ಟದ ಮೇಲೆಯೂ ಒಂದೊಂದು ಹಸುರಾದ ಮರದ ಕೆಳಗೂ ಹೋಗಿ ಸೂಳೆತನ ಮಾಡಿದ್ದಾಳ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ಅವಳು ಇವುಗಳನ್ನೆಲ್ಲಾ ಮಾಡಿದ ಮೇಲೆ ನಾನು--ನನ್ನ ಬಳಿಗೆ ತಿರುಗಿಕೋ ಅಂದೆನು; ಆದರೆ ಅವಳು ತಿರುಗಿಕೊಳ್ಳಲಿಲ್ಲ; ಅವ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ಂಚನೆಯುಳ್ಳ ಸಹೋದರಿಯಾದ ಯೆಹೂದಳು ಅದನ್ನು ನೋಡಿ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ಇದೆಲ್ಲಾ ಆದಾಗ್ಯೂ ವಂಚನೆಯುಳ್ಳ ಅವಳ ಸಹೋ ದರಿಯಾದ ಯೆಹೂದಳು ಪೂರ್ಣ ಹೃದಯದಿಂದಲ್ಲ, ಕಪಟದಿಂದಲೇ ನನ್ನ ಬಳ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ಿರುಗಿಕೊಂಡಿದ್ದಾಳೆ ಎಂದು ಕರ್ತನು ಅನ್ನುತ್ತ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ಕರ್ತನು ನನಗೆ ಹೇಳಿದ್ದೇ ನಂದರೆ--ಹಿಂದಿರುಗಿದ ಇಸ್ರಾಯೇಲು ವಂಚನೆಯುಳ್ಳ ಯೆಹೂದಕ್ಕಿಂತ ಹೆಚ್ಚಾಗಿ ತನ್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ೀತಿವಂತಳನ್ನಾಗಿ ಮಾಡಿಕೊಂಡಿದ್ದಾಳ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2026-08-02T17:17:10Z</dcterms:created>
  <dcterms:modified xsi:type="dcterms:W3CDTF">2026-08-02T17:17:10Z</dcterms:modified>
  <dc:title>எரேமியா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