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ave heard of a home far away above the skies, 
Where the good and true may happy be;
I have looked through the stars, and I've 
watched through lonely hours, 
And I've wondered if there's room 
there for me ? 
Yes, there's room for you and for me, 
And there's room for the whole world 
beside ;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nderful love of the Lord reaches all ;
It gently calls us now to His side. 
Room for you and me, 
And there's room for all ; 
Listen I listen ! Hear His earnest call : 
Whosoever will may come, . . . 
Come, ye that are weary, 
And are heavy laden  : [for all. 
Listen, He's calling thee, there's room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they say that the righteous shall 
scarcely enter there; 
How, then, shall a sinner like me ? 
I am far, far away from the gentle me ? 
Shepherd's care ;
Oh, I wonder if He'll make room for 
Yes, there's room, the call is for thee, 
'Tis a grand invitation, full and free; 
There's room for us all, if we list to His 
Yes, He's willing to make room there for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2026-09-15T12:05:07Z</dcterms:created>
  <dcterms:modified xsi:type="dcterms:W3CDTF">2026-09-15T12:05:07Z</dcterms:modified>
  <dc:title>Hymn : 1194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