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மனுபுத்திரனே, உன் இடுப்பு நொறுங்கும்படி பெருமூச்சுவிடு; அவர்கள் கண்களுக்கு முன்பாக மனங்கசந்து பெருமூச்சுவிட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 மனுபுத்திரனே, உன் இடுப்பு நொறுங்கும்படி பெருமூச்சுவிடு; அவர்கள் கண்களுக்கு முன்பாக மனங்கசந்து பெருமூச்சுவிட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எதினிமித்தம் பெருமூச்சுவிடுகிறாய் என்று அவர்கள் உன்னிடத்தில் கேட்டால், நீ அவர்களை நோக்கி: துர்ச்செய்தி வருகிறதினிமித்தமே; அதினால் இருதயங்களெல்லாம் உருகி, கைகளெல்லாம் தளர்ந்து, மனமெல்லாம் தியங்கி, முழங்கால்களெல்லாம் தண்ணீரைப்போல அலைவுண்ணும்; இதோ, அது வந்து சம்பவிக்கும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புத்திரனே, நீ தீர்க்கதரிசனம் உரைத்து, சொல்லவேண்டியது என்னவென்றால்: பட்டயம் கூர்மையாக்கப்பட்டது, பட்டயம் கூர்மையாக்கப்பட்டது; அது துலக்கப்பட்டுமிருக்கிற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னுபுத்திரனே, நீ தீர்க்கதரிசனம் உரைத்து, சொல்லவேண்டியது என்னவென்றால்: பட்டயம் கூர்மையாக்கப்பட்டது, பட்டயம் கூர்மையாக்கப்பட்டது; அது துலக்கப்பட்டுமிருக்கிற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சங்காரஞ்செய்வதற்கு அது கூர்மையாக்கப்பட்டிருக்கிறது; மின்னத்தக்கதாய் அது துலக்கப்பட்டிருக்கிறது; சந்தோஷப்படுவோமோ? அது என் குமாரனுடைய கோல், அது சகல விருட்சங்களையும் அலட்சியம்பண்ண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கா சங்காரஞ்செய்வதற்கு அது கூர்மையாக்கப்பட்டிருக்கிறது; மின்னத்தக்கதாய் அது துலக்கப்பட்டிருக்கிறது; சந்தோஷப்படுவோமோ? அது என் குமாரனுடைய கோல், அது சகல விருட்சங்களையும் அலட்சியம்பண்ண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க் கையாடும்படி அதைத்துலக்கக் கொடுத்தார்; கொல்லுகிறவன் கையிலே கொடுக்கும்படி அந்தப் பட்டயம் கூர்மையாக்கப்பட்டிருக்கிறது; அது துலக்கப்பட்டதுமாயிருக்கிறது என்று கர்த்தர் உரைக்கிறார் என்று சொல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ைக் கையாடும்படி அதைத்துலக்கக் கொடுத்தார்; கொல்லுகிறவன் கையிலே கொடுக்கும்படி அந்தப் பட்டயம் கூர்மையாக்கப்பட்டிருக்கிறது; அது துலக்கப்பட்டதுமாயிருக்கிறது என்று கர்த்தர் உரைக்கிறார் என்று சொல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ஓலமிட்டு அலறு; பட்டயம் என் ஜனத்தின்மேல் வரும்; அது இஸ்ரவேல் பிரபுக்கள் எல்லார்மேலும் வரும்; அதினிமித்தம் என் ஜனத்துக்குள்ளே திகில் உண்டாயிருக்கும்; ஆகையால் உன் விலாவிலே அடித்துக்கொ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ஓலமிட்டு அலறு; பட்டயம் என் ஜனத்தின்மேல் வரும்; அது இஸ்ரவேல் பிரபுக்கள் எல்லார்மேலும் வரும்; அதினிமித்தம் என் ஜனத்துக்குள்ளே திகில் உண்டாயிருக்கும்; ஆகையால் உன் விலாவிலே அடித்துக்கொ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யாவையும் கண்டிக்கிற கோல் வந்தாலொழிய இனிச் சோதனையினால் தீருகிறதென்னவென்று கர்த்தராகிய ஆண்டவ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சொல்லி, கையோடே கைகொட்டு; பட்டயம் மூன்றுதரம் இரட்டித்துவரும்; அது கொலையுண்டவர்களின் பட்டயம்; அது கொலையுண்ணப்போகிற பெரியவர்களின் உள்ளறைகளில் பிரவேசிக்கிற பட்டய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னுபுத்திரனே, நீ தீர்க்கதரிசனம் சொல்லி, கையோடே கைகொட்டு; பட்டயம் மூன்றுதரம் இரட்டித்துவரும்; அது கொலையுண்டவர்களின் பட்டயம்; அது கொலையுண்ணப்போகிற பெரியவர்களின் உள்ளறைகளில் பிரவேசிக்கிற பட்டய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இருதயம் கரைந்து, அவர்களுடைய இடையூறுகள் திரளாகும்படி, பட்டயத்தின் கூர்மையை அவர்களுடைய எல்லா வாசல்களுக்கும் நேரிடக் கட்டளையிடுவேன்; ஆ, அது மின்னும்படியாகப் பதமிடப்பட்டது, வெட்டும்படியாகத் தீட்டிவைக்கப்பட்ட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இருதயம் கரைந்து, அவர்களுடைய இடையூறுகள் திரளாகும்படி, பட்டயத்தின் கூர்மையை அவர்களுடைய எல்லா வாசல்களுக்கும் நேரிடக் கட்டளையிடுவேன்; ஆ, அது மின்னும்படியாகப் பதமிடப்பட்டது, வெட்டும்படியாகத் தீட்டிவைக்க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பலமாய் வலதுபுறமாக வெட்டு, திரும்பி இடதுபுறமாகவும் வெட்டு; உன் முகம் திரும்புகிற திக்கெல்லாம் வெட்ட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எருசலேமுக்கு நேராகத் திருப்பி, பரிசுத்த ஸ்தலங்களுக்கு விரோதமாக உன் வசனத்தைப் பொழிந்து, இஸ்ரவேல் தேசத்துக்கு விரோதமாகத் தீர்க்கதரிசனம் உரை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கபலமாய் வலதுபுறமாக வெட்டு, திரும்பி இடதுபுறமாகவும் வெட்டு; உன் முகம் திரும்புகிற திக்கெல்லாம் வெட்ட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ம் கையோடே கைகொட்டி, என் உக்கிரத்தை ஆறப்பண்ணுவேன் என்று கர்த்தராகிய நான் சொன்ன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னும்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னே, பாபிலோன் ராஜாவின் பட்டயம் வரத்தக்கதாக இரண்டுவழிகளைக் குறித்துக்கொள்; இரண்டும் ஒரே தேசத்திலிருந்து வரவேண்டும்; நீ ஒரு இடத்தைத் தெரிந்துகொள், நகரத்துக்குப் போகிற வழியின் முனையில் அந்த இடத்தைத் தெரிந்துகொ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புத்திரனே, பாபிலோன் ராஜாவின் பட்டயம் வரத்தக்கதாக இரண்டுவழிகளைக் குறித்துக்கொள்; இரண்டும் ஒரே தேசத்திலிருந்து வரவேண்டும்; நீ ஒரு இடத்தைத் தெரிந்துகொள், நகரத்துக்குப் போகிற வழியின் முனையில் அந்த இடத்தைத் தெரிந்துகொ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ட்டயம் அம்மோன் புத்திரரின் பட்டயமாகிய ரப்பாவுக்கு விரோதமாக வரத்தக்க ஒரு வழியையும், யூதாவில் இருக்கிற அரணான எருசலேமுக்கு விரோதமாக வரத்தக்க ஒரு வழியையும் குறித்துக்கொ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ட்டயம் அம்மோன் புத்திரரின் பட்டயமாகிய ரப்பாவுக்கு விரோதமாக வரத்தக்க ஒரு வழியையும், யூதாவில் இருக்கிற அரணான எருசலேமுக்கு விரோதமாக வரத்தக்க ஒரு வழியையும் குறித்துக்கொ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பிலோன் ராஜா இரண்டு வழிகளின் முனையாகிய வழிப்பிரிவிலே நிமித்தம் பார்க்கிறதற்காக நிற்பான்; அம்புகளைத் தீட்டி, விக்கிரகங்களை உசாவி, ஈரலால் குறிபார்ப்ப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பிலோன் ராஜா இரண்டு வழிகளின் முனையாகிய வழிப்பிரிவிலே நிமித்தம் பார்க்கிறதற்காக நிற்பான்; அம்புகளைத் தீட்டி, விக்கிரகங்களை உசாவி, ஈரலால் குறிபார்ப்ப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முகத்தை எருசலேமுக்கு நேராகத் திருப்பி, பரிசுத்த ஸ்தலங்களுக்கு விரோதமாக உன் வசனத்தைப் பொழிந்து, இஸ்ரவேல் தேசத்துக்கு விரோதமாகத் தீர்க்கதரிசனம் உரை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லைவரை நியமிக்கிறதற்கும், சங்காரஞ்செய்யும்படி ஆர்ப்பரிக்கிறதற்கும், கெம்பீரமாய்ச் சத்தமிடுகிறதற்கும், வாசல்களை முட்டும் யந்திரங்களை வைக்கிறதற்கும, மண்மேடு போடுகிறதற்கும், கொத்தளங்களைக் கட்டுகிறதற்கும், எருசலேமைக்குறித்து நிமித்தம் பார்க்குதல் அவனுடைய வலதுபுறத்திலே உண்டாய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ிமித்தமானது ஆணையிட்டவர்களுக்கு முன்பாகப் பொய்யாகத் தோன்றும்; ஆயினும் அவர்கள் பிடிக்கப்படும்படி அவன் அவர்கள் துரோகத்தை நினைப்ப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ந்த நிமித்தமானது ஆணையிட்டவர்களுக்கு முன்பாகப் பொய்யாகத் தோன்றும்; ஆயினும் அவர்கள் பிடிக்கப்படும்படி அவன் அவர்கள் துரோகத்தை நினைப்ப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கையால் கர்த்தராகிய ஆண்டவர் சொல்லுகிறது என்னவென்றால்: உங்கள் துரோகங்கள் வெளியரங்கமாகிறதினாலும், உங்கள் செய்கைகளிலெல்லாம் உங்கள் பாவங்கள் தெரியவருகிறதினாலும், நீங்கள் உங்கள் அக்கிரமத்தை நினைக்கப்பண்ணுகிறீர்களே; நீங்கள் இப்படிப்பட்டவர்களென்று நினைக்கப்படுகிறீர்களே; ஆதலால் கைப்பிடியாய் பிடிக்கப்படு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ஸ்ரவேலை ஆளுகிற அவபக்தியுள்ள துன்மார்க்க அதிபதியே, அக்கிரமத்துக்கு முடிவுவருங்காலத்தில் உன் நாள் வ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கையைக் கழற்று, கிரீடத்தை எடுத்துப்போடு; அது இனி முன்போலிராது; தாழ்ந்தவனை உயர்த்தி, உயர்ந்தவனைத் தாழ்த்துவ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ாகையைக் கழற்று, கிரீடத்தை எடுத்துப்போடு; அது இனி முன்போலிராது; தாழ்ந்தவனை உயர்த்தி, உயர்ந்தவனைத் தாழ்த்த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தேசத்தை நோக்கி, கர்த்தராகிய ஆண்டவர் உரைக்கிறது என்னவென்றால், இதோ, நான் உனக்கு விரோதமாக வந்து, என் பட்டயத்தை அதின் உறையிலிருந்து உருவி, உன்னில் சன்மார்க்கனையும் துன்மார்க்கனையும் சங்காரம்பண்ணுவ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க் கவிழ்ப்பேன், கவிழ்ப்பேன், கவிழ்ப்பேன்; உரிமைக்காரனானவர் வருமட்டும் அது இல்லாதிருக்கும்; அவருக்கே அதைக் கொடுப்ப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ைக் கவிழ்ப்பேன், கவிழ்ப்பேன், கவிழ்ப்பேன்; உரிமைக்காரனானவர் வருமட்டும் அது இல்லாதிருக்கும்; அவருக்கே அதைக் கொடுப்பேன் என்று கர்த்தராகிய ஆண்டவர் சொல்லுகி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மனுபுத்திரனே, நீ தீர்க்கதரிசனம் சொல்லு: அம்மோன் புத்திரரையும் அவர்கள் சொல்லும் நிந்தனைகளையும் குறித்துக் கர்த்தராகிய ஆண்டவர் உரைக்கிறது என்னவென்றால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மனுபுத்திரனே, நீ தீர்க்கதரிசனம் சொல்லு: அம்மோன் புத்திரரையும் அவர்கள் சொல்லும் நிந்தனைகளையும் குறித்துக் கர்த்தராகிய ஆண்டவர் உரைக்கிறது என்னவென்றால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னும் மனுபுத்திரனே, நீ தீர்க்கதரிசனம் சொல்லு: அம்மோன் புத்திரரையும் அவர்கள் சொல்லும் நிந்தனைகளையும் குறித்துக் கர்த்தராகிய ஆண்டவர் உரைக்கிறது என்னவென்றால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க்கிரமத்துக்கு முடிவுவருங்காலத்தில் வந்த தங்களுடைய நாளுக்கு ஏதுவாகி, கொலையுண்டுபோனவர்களுடைய பிடரிகளோடேகூட என்னைத் துன்மார்க்கரின் கையினால் விழப்பண்ணும்படிக்கு, உனக்கு அபத்தமானது தரிசிக்கப்படுகிறபோதும், உனக்குப் பொய்நிமித்தம் பார்க்கப்படுகிறபோதும் பட்டயம் உருவப்பட்டது, பட்டயமே உருவப்பட்டது; வெட்டவும் சங்கரிக்கவும் அது மின்னத்தக்கதாய்த் துலக்கப்பட்டிருக்கிறத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பட்டயத்தை நீ திரும்ப அதின் உறையிலே போடு; சிருஷ்டிக்கப்பட்ட ஸ்தானமாகிய என் ஜெந்மதேசத்திலே நான் உன்னை நியாயந்தீர்த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பட்டயத்தை நீ திரும்ப அதின் உறையிலே போடு; சிருஷ்டிக்கப்பட்ட ஸ்தானமாகிய என் ஜெந்மதேசத்திலே நான் உன்னை நியாயந்தீர்த்த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சினத்தை உன்மேல் ஊற்றுவேன்; நான் என் மூர்க்கத்தின் அக்கினியை உன்மேல் ஊதி, மிருககுணமுள்ளவர்களும், அழிக்கிறதற்குத் திறமையுள்ளவர்களுமாகிய மனுஷரின் கையில் உன்னை ஒப்புக்கொடு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் தேசத்தை நோக்கி, கர்த்தராகிய ஆண்டவர் உரைக்கிறது என்னவென்றால், இதோ, நான் உனக்கு விரோதமாக வந்து, என் பட்டயத்தை அதின் உறையிலிருந்து உருவி, உன்னில் சன்மார்க்கனையும் துன்மார்க்கனையும் சங்காரம்பண்ணுவே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ன் சினத்தை உன்மேல் ஊற்றுவேன்; நான் என் மூர்க்கத்தின் அக்கினியை உன்மேல் ஊதி, மிருககுணமுள்ளவர்களும், அழிக்கிறதற்குத் திறமையுள்ளவர்களுமாகிய மனுஷரின் கையில் உன்னை ஒப்புக்கொடுப்பே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 அக்கினிக்கு இரையாவாய்; உன் இரத்தம் உன் தேசத்தின் நடுவில் சிந்திக்கிடக்கும்; நீ இனி நினைக்கப்படுவதில்லை; கர்த்தராகிய நான் இதைச் சொன்னேன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 அக்கினிக்கு இரையாவாய்; உன் இரத்தம் உன் தேசத்தின் நடுவில் சிந்திக்கிடக்கும்; நீ இனி நினைக்கப்படுவதில்லை; கர்த்தராகிய நான் இதைச் சொன்னேன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ில் சன்மார்க்கனையும் துன்மார்க்கனையும் சங்காரம்பண்ணப்போகிறபடியினால் தெற்குதுவக்கி வடக்குமட்டுமுள்ள எல்லா மாம்சத்துக்கும் விரோதமாய் என் பட்டயம் அதின் உறையிலிருந்து புற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ில் சன்மார்க்கனையும் துன்மார்க்கனையும் சங்காரம்பண்ணப்போகிறபடியினால் தெற்குதுவக்கி வடக்குமட்டுமுள்ள எல்லா மாம்சத்துக்கும் விரோதமாய் என் பட்டயம் அதின் உறையிலிருந்து புற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ர்த்தராகிய நான் என் பட்டயத்தை அதின் உறையிலிருந்து உருவினேன் என்பதை எல்லா மாம்சமும் அறியும்; அது இனி உறைக்குள் திரும்புவதில்லை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వున నరపుత్రుడా, నిట్టూర్పు విడువుము, వారు చూచుచుండగా నీ నడుము బద్దలగునట్లు మనోదుఃఖము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ట్టూర్పు విడువ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ీవు నిట్టూర్పు విడిచెదవేమని వారు నిన్నడుగగా నీవుశ్రమదినము వచ్చుచున్నదను దుర్వార్త నాకు వినబ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ది, అందరి గుండెలు కరిగిపోవును, అందరి చేతులు బల హీనమవును, అందరి మనస్సులు అధైర్యపడును, అందరి మోకాళ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రవును, ఇంతగా కీడు వచ్చుచున్నది; అది వచ్చేయున్నది అని చెప్పుమ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నరపుత్రుడా, నీవు ఈ మాటలు ప్రకటనచేసి ఇట్లనుముయెహోవా సెలవిచ్చున దేమనగా అదిగో ఖడ్గము ఖడ్గమ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నబడుచున్నది, అది పదునుగలదై మెరుగుపెట్ట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అది గొప్ప వధ చేయుటకై పదును పెట్టియున్నది, తళతళలాడునట్లు అది మెరుగుపెట్టియున్నది; ఇట్లుండగా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మారుని దండము ఇతర దండములన్నిటిని తృణీకరించునది అని చెప్పి మనము సంతోషించెదమ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అప్పుడు యెహోవా వాక్కు నాకు ప్రత్యక్షమై...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దూయుటకు సిద్ధమగునట్లు అది మెరుగుపెట్టువానియొద్ద నుంచబడియుండెను, హతము చేయు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ట్టుకొనునట్లుగా అది పదునుగలదై మెరుగు పెట్ట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రపుత్రుడా అంగలార్చుము, కేకలువేయుము, అది నా జనులమీదికిని ఇశ్రాయేలీయుల ప్రధానులమీదిక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చున్నది, ఖడ్గభయము నా జనులకు తటస్థించినది గనుక నీ తొడను చర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శోధనకలిగెను, తృణీకరించు దండము రాకపోయిననేమి?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నరపుత్రుడా, చేతులు చరచుకొనుచు సమాచారము ప్రవచింపుము, ఖడ్గము ముమ్మారు రెట్టింపబడినదై జన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తముచేయునదై యున్నది, అది గొప్పవాని అంతఃపురము చొచ్చి వాని హతము చేయు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వారి గుండెలు కరిగిపోవునట్లును, పడద్రోయు అడ్డములు అధికములగునట్లును, వారి గుమ్మ ములలో నేను ఖడ్గ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ూసెదను; అయ్యయ్యో అది తళతళలాడుచున్నది, హతము చేయుటకై అది దూయ 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ఖడ్గమా, సిద్ధపడియుండుము; కుడివైపు చూడుము, ఎడమవైపు తిరుగుము, ఎక్కడ నీకు పని యుండునో అక్కడిక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యెరూషలేము తట్టు నీ ముఖము త్రిప్పుకొని, పరిశుద్ధస్థలముల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ుగ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నేనుకూడ నా చేతులు చరచుకొని నా క్రోధము తీర్చుకొందును; యెహోవా నగు నేనే మాట ఇచ్చ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రపుత్రుడా, బబులోను రాజు ఖడ్గమువచ్చుటకు రెండు మార్గములను ఏర్పర చుము. ఆరెండును ఒక దేశములో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నట్లు సూచించుటకై యొక హస్తరూపము గీయుము, పట్టణపు వీధి కొనను దాని గీ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ఖడ్గమునకు అమ్మోనీయుల పట్టణమగు రబ్బాకు ఒక మార్గమును, యూదాదేశమం దున్న ప్రాకారములు గల పట్టణమ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ూషలేమునకు ఒక మార్గమును ఏర్పరచ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బాటలు చీలుచోట రెండు మార్గములు చీలు స్థలమున శకునము తెలిసికొను టకు బబులోను రాజు నిలుచుచున్నాడ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డు బాణ ములను ఇటు అటు ఆడించుచు, విగ్రహములచేత విచారణ చేయుచు, కార్యమునుబట్టి శకునము చూచ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యెరూషలేము ఎదుట గుమ్మములను పడగొట్టు యంత్ర ములు పెట్టుమనియు, హతముచేయుదమనియు, ధ్వని ఎత్తుమ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దేశమునుగూర్చి ప్రవచించి ఇట్లన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యధ్వని బిగ్గరగా ఎత్తుమనియు, గుమ్మ ములకు ఎదురుగా పడగొట్టు యంత్రములు ఉంచు మనియు, దిబ్బలు వేయుమన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ుట్టడి దిబ్బలు కట్టు మనియు యెరూషలేమునుగూర్చి తన కుడితట్టున శకునము కనబ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ప్రమాణములు చేసికొనిన వారికి ఈ శకు నము వ్యర్థముగా కనబడును; అయితే వారు పట్టబడునట్లు వారు చేసికొన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పమును అతడు వారి జ్ఞాపకమునకు తెప్ప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కాబట్టి ప్రభువైన యెహోవా ఈలాగు సెలవిచ్చు చున్నాడుమీ అతిక్రమములు బయలుపడుటవలన మీ సమస్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ియలలోనుండి మీ పాపములు అగుపడునట్లు మీ దోషము మీరు మనస్సునకు తెచ్చుకొనినందునను, నేను మిమ్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్ఞాపకము చేసికొనినందునను మీరు చెయ్యి చిక్క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గాయపడినవాడా, దుష్టుడా, ఇశ్రాయేలీయులకు అధిపతీ, దోషసమాప్తికాలమున నీకు తీర్పువచ్చ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ప్రభువైన యెహోవా ఈలాగు సెలవిచ్చుచున్నాడుతలాటమును తీసివేయుము కిరీట మును ఎత్తుము, ఇది యిక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ట్లుండదు. ఇకమీదట నీచుని ఘనునిగాను ఘనుని నీచునిగాను చేయ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యెహోవా సెలవిచ్చునదేమనగానేను నీకు విరోధినై తిని. నీతిపరులనేమి దుష్టులనేమి నీలో ఎవరు నుండ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నేను దానిని పడద్రోయుదును పడద్రోయుదును పడ ద్రోయుదును; దాని స్వాస్థ్యకర్త వచ్చువరకు అదియు నిలువద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ప్పుడు నేను దానిని అతనికిచ్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మరియు నరపుత్రుడా, నీవు ప్రవచించి ఇట్లనుము అమ్మోనీయులనుగూర్చియు, వారు చేయు నిందను గూర్చ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వైన యెహోవా సెలవిచ్చునదేమనగాహతము చేయుటకు ఖడ్గము ఖడ్గమే దూయబడియున్నది, తళతళలాడుచు మెరుగుపెట్ట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ఖడ్గము వధచేయుటకు దూయబడ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శకునగాండ్రు నీకొరకు మాయా దర్శనములు చూచుచుండగను, వారు వ్యర్థమైన వాటిని మీకు చెప్పుచుండగ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ోషసమాప్తి కాలమున శిక్షనొంది హతులైన దుర్మార్గుల మెడల ప్రక్కన అది నిన్ను పడ వే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ఖడ్గమును ఒరలోవేయుము; నీవు సృష్టింప బడిన స్థలములోనే నీవు పుట్టిన దేశములోనే నేను నీకు శిక్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ధ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అచ్చటనే నా రౌద్రమును నీమీద కుమ్మరించెదను, నా ఉగ్రతాగ్నిని నీమీద రగుల బెట్టె దను, నాశన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ందరిని నిర్మూలము చేయుటకై నా ఖడ్గము ఒరదూస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టయందు నేర్పరులైన క్రూరులకు నిన్ను అప్పగ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గ్ని నిన్ను మింగును, నీ రక్తము దేశములో కారును, నీ వెన్నటికిని జ్ఞాపకమునకు రాకయుందువు; యెహోవానగ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ేనే మాట ఇచ్చి య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తిపరులేమి దుష్టులేమి యెవరును మీలో ఉండకుండ దక్షిణదిక్కు మొదలుకొని ఉత్తరదిక్కువరకు అంద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మూలము చేయుటకై నా ఖడ్గము దాని ఒరలో నుండి బయలుదేరి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ెహోవానైన నేను నా ఖడ్గము మరల ఒరలోపడకుండ దాని దూసియున్నానని జనులంద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2026-08-03T21:07:47Z</dcterms:created>
  <dcterms:modified xsi:type="dcterms:W3CDTF">2026-08-03T21:07:47Z</dcterms:modified>
  <dc:title>యెహెజ్కేలు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