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presProps" Target="presProps.xml"/>
  <Relationship Id="rId12" Type="http://schemas.openxmlformats.org/officeDocument/2006/relationships/viewProps" Target="viewProps.xml"/>
  <Relationship Id="rId13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8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y God, I have found the thrice-blessed ground,
Where life and where joy and true comfort abound.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llelujah ! Thine the glory ! Hallelujah! Amen. 
Hallelujah ! Thine the glory ! revive us again!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'Tis found in the blood of Him who once stood 
My refuge and safety, my Surety with God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He bore on the tree the sentence for me,
And now both the Surety and sinner are free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Accepted I am in the once-offered Lamb;
It was God who Himself had devised the plan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And though here below, 'mid sorrow and woe, 
My place is in heaven with Jesus, I know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 And this I shall find, for such is His mind,
He'll not be in glory, and leave me behind.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 For soon He will come, and take me safe home,
And make me to sit with Himself on His throne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2026-07-09T08:59:27Z</dcterms:created>
  <dcterms:modified xsi:type="dcterms:W3CDTF">2026-07-09T08:59:27Z</dcterms:modified>
  <dc:title>Hymn : 131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