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God, I have found the thrice-blessed ground,
Where life and where joy and true comfort abou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llelujah ! Thine the glory ! Hallelujah! Amen. 
Hallelujah ! Thine the glory ! revive us again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'Tis found in the blood of Him who once stood 
My refuge and safety, my Surety with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bore on the tree the sentence for me,
And now both the Surety and sinner are fr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ccepted I am in the once-offered Lamb;
It was God who Himself had devised the pl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And though here below, 'mid sorrow and woe, 
My place is in heaven with Jesus, I know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And this I shall find, for such is His mind,
He'll not be in glory, and leave me behi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For soon He will come, and take me safe home,
And make me to sit with Himself on His thro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2026-09-05T21:51:02Z</dcterms:created>
  <dcterms:modified xsi:type="dcterms:W3CDTF">2026-09-05T21:51:02Z</dcterms:modified>
  <dc:title>Hymn : 131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