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13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ல் அவர்பால் பேரன்புள்ளோரெல்லாம்
எண்ணத்தில் தெளிவை பெறுவீர்
சொல்லதில் கூறுவீர் வாழ்வதில் சாதிப்பீர்
இயேசு தேடும் நபர் இ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பரமன் பேரிலே பற்றுக் கொண்டோரெல்லாம் 
எளிதில் புரிவார் அவரின் பாரத்தை 
உலகின் பேரிலே இயேசுவின் அக்கரை
தமதாக்கியவர் வாழுவார் , மாளுவார்
உண்மை அடியவர் இயேசுவை அறிவார்
தம்மையே அவர்க்காய் அளிப்ப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தேசங்கள் தீவுகள் பல பிராந்தியங்கள் 
பாவத்தால் நிறைந்து சாபமாகிறது
திறப்பின் வாயிலே நிற்கத்தக்கதாக
தேவன் தேடும் நபர் நம்மிலே யார் யாரோ?
உண்மை அடியவர் இயேசுவை அறிவார்
தம்மையே அவர்க்காய் அளிப்ப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 செல்வம் சீர் சிறப்பு நற்குடிப் பிறப்பு
செல்வாக்கு அந்தஸ்து படாடோபவஸ்து
யாவையும் பெரினும் சாகையில் என் செய்வீர்?
உலகின் சம்பத்து குப்பை என்றே சொல்வீர்
உண்மை அடியவர் இயேசுவை அறிவார்
தம்மை அவர்க்காய் அளிப்ப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2026-09-15T15:10:51Z</dcterms:created>
  <dcterms:modified xsi:type="dcterms:W3CDTF">2026-09-15T15:10:51Z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