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525532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‘Tis the blessed hour of prayer, when 
our hearts lowly bend, 
And we gather to Jesus, our Saviour and Friend ;
If we come to Him in faith, His protection to share, 
What a balm for the weary !
Oh, how sweet to be there !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Blessed hour of prayer ! 
Blessed hour of prayer ! 
What a balm for the weary I 
Oh, how sweet to be there !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‘Tis the blessed hour of prayer, when 
the Saviour draws near, 
With tender compassion His people to hear; 
When He tells us we may cast at His feet every care,
What a balm for the weary ! 
Oh, how sweet to be there !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3 'Tis the blessed hour of prayer, when 
the tempted and tried, 
To the Saviour who loves them their 
sorrows confide : 
With a sympathising heart He re- 
moves every care ; 
What a balm for the weary !
Oh, how sweet to be there !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At the blessed hour of prayer, if we 
firmly believe
That the blessing we ask for we'll surely receive, 
In the fulness of delight we shall lose every care ; 
What a balm for the weary !
Oh, how sweet to be there !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59">
  <a:themeElements>
    <a:clrScheme name="Theme5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5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59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2026-07-31T14:47:39Z</dcterms:created>
  <dcterms:modified xsi:type="dcterms:W3CDTF">2026-07-31T14:47:39Z</dcterms:modified>
  <dc:title>Hymn : 303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