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presProps" Target="presProps.xml"/>
  <Relationship Id="rId63" Type="http://schemas.openxmlformats.org/officeDocument/2006/relationships/viewProps" Target="viewProps.xml"/>
  <Relationship Id="rId6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க்குச் சமீபமும் உனக்குத் தூரமுமான தேசங்களின் மனுஷர் நீ அவகீர்த்தியுள்ளதென்றும், அமளி பெருத்ததென்றும் உன்னைப் பரியாசம்பண்ணுவ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, இஸ்ரவேலின் அதிபதிகளில் அவரவர் தங்கள் புயபலத்துக்குத் தக்கதாக, உன்னில் இரத்தஞ்சிந்தி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, இஸ்ரவேலின் அதிபதிகளில் அவரவர் தங்கள் புயபலத்துக்குத் தக்கதாக, உன்னில் இரத்தஞ்சிந்த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ிலுள்ள தாய் தகப்பனை அற்பமாய் எண்ணினார்கள்; உன் நடுவில் பரதேசிக்கு இடுக்கண் செய்தார்கள்; உனக்குள் திக்கற்றவனையும் விதவையையும் ஒடுக்க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ிலுள்ள தாய் தகப்பனை அற்பமாய் எண்ணினார்கள்; உன் நடுவில் பரதேசிக்கு இடுக்கண் செய்தார்கள்; உனக்குள் திக்கற்றவனையும் விதவையையும் ஒடுக்க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என் பரிசுத்த வஸ்துக்களை அசட்டைபண்ணி, என் ஓய்வுநாட்களை பரிசுத்தக்குலைச்சலாக்கினாய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ரத்தஞ்சிந்தும்படிக்கு அபாண்டம் பேசுகிறவர்கள் உன்னிடத்தில் இருக்கிறார்கள்; மலைகளின்மேல் சாப்பிடுகிறவர்களும் உன்னிடத்தில் இருக்கிறார்கள்; முறைகேடு செய்கிறவர்கள் உன் நடுவில் இருக்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ரத்தஞ்சிந்தும்படிக்கு அபாண்டம் பேசுகிறவர்கள் உன்னிடத்தில் இருக்கிறார்கள்; மலைகளின்மேல் சாப்பிடுகிறவர்களும் உன்னிடத்தில் இருக்கிறார்கள்; முறைகேடு செய்கிறவர்கள் உன் நடுவில் இருக்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கப்பனை நிர்வாணாமாக்கினவர்கள் உன்னில் இருக்கிறார்கள்; தூரஸ்திரீயைப் பலவந்தப்படுத்தினவர்கள் உன்னில் இருக்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கப்பனை நிர்வாணாமாக்கினவர்கள் உன்னில் இருக்கிறார்கள்; தூரஸ்திரீயைப் பலவந்தப்படுத்தினவர்கள் உன்னில் இருக்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னில் ஒருவன் தன் அயலானுடைய மனைவியோடே அருவருப்பானதைச் செய்கிறான்; வேறொருவன் முறைகேடாய்த் தன் மருமகளைத் தீட்டுப்படுத்துகிறான்; வேறொருவன் தன் தகப்பனுக்குப் பிறந்த தன் சகோதரியைப் பலவந்தம்பண்ணுகி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னில் ஒருவன் தன் அயலானுடைய மனைவியோடே அருவருப்பானதைச் செய்கிறான்; வேறொருவன் முறைகேடாய்த் தன் மருமகளைத் தீட்டுப்படுத்துகிறான்; வேறொருவன் தன் தகப்பனுக்குப் பிறந்த தன் சகோதரியைப் பலவந்தம்பண்ணுகி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ரத்தந்சிந்தும்படிக்குப் பரிதானம்வாங்கினவர்கள் உன்னில் இருக்கிறார்கள்; நீ வட்டியையும் பொலிசையையும் வாங்கி, பொருளாசையினால் உன் அயலானுக்கு இடுக்கண் செய்து, என்னை மறந்து போனாய் என்று கர்த்தராகிய ஆண்டவர் சொல்லு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ரத்தந்சிந்தும்படிக்குப் பரிதானம்வாங்கினவர்கள் உன்னில் இருக்கிறார்கள்; நீ வட்டியையும் பொலிசையையும் வாங்கி, பொருளாசையினால் உன் அயலானுக்கு இடுக்கண் செய்து, என்னை மறந்து போனாய் என்று கர்த்தராகிய ஆண்டவர் சொல்லு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, நீ அநியாயமாய்ச் சம்பாதித்த பொருளினிமித்தமும், உன் நடுவில் நீ சிந்தின இரத்தத்தினிமித்தமும் நான் கைகொட்டுகிற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ன்னில் நியாயஞ்செய்யும் நாட்களில் உன் இருதயம் தாங்குமோ? அப்பொழுது உன் கைகள் திடமாயிருக்குமோ? கர்த்தராகிய நான் இதைச் சொன்னேன், இதை நிறைவேற்றுவ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உன்னில் நியாயஞ்செய்யும் நாட்களில் உன் இருதயம் தாங்குமோ? அப்பொழுது உன் கைகள் திடமாயிருக்குமோ? கர்த்தராகிய நான் இதைச் சொன்னேன், இதை நிறைவேற்று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உன்னைப் புறஜாதிகளுக்குள்ளே சிதறடித்து, உன்னை தேசங்களிலே தூற்றி, உன் அசுத்தத்தை உன்னில் ஒழியப்பண்ணுவ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உன்னைப் புறஜாதிகளுக்குள்ளே சிதறடித்து, உன்னை தேசங்களிலே தூற்றி, உன் அசுத்தத்தை உன்னில் ஒழியப்பண்ணு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புறஜாதிகளின் கண்களுக்கு முன்பாகப் பரிசுத்தக் குலைச்சலாயிருந்து, நான் கர்த்தர் என்று அறிந்துகொள்வாய் என்று சொல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ோதும் மனுபுத்திரனே, இரத்தஞ்சிந்தின நகரத்துக்காக நீ வழக்காடுவாயோ? வழக்காட மனதால் நீ அதின் அருவருப்புகளையெல்லாம் அதற்குத் தெரியக்காட்டி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இஸ்ரவேல் வம்சத்தார் எனக்குக் களிம்பாய்ப் போனார்கள்; அவர்களெல்லாரும் குகையிலுள்ள பித்தளையும் தகரமும் இரும்பும் ஈயமுமாயிருக்கிறார்கள்; அவர்கள் வெள்ளியின் களிம்பாய்ப் போ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இஸ்ரவேல் வம்சத்தார் எனக்குக் களிம்பாய்ப் போனார்கள்; அவர்களெல்லாரும் குகையிலுள்ள பித்தளையும் தகரமும் இரும்பும் ஈயமுமாயிருக்கிறார்கள்; அவர்கள் வெள்ளியின் களிம்பாய்ப் போ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தலால், கர்த்தராகிய ஆண்டவர் சொல்லுகிறது என்னவென்றால்: நீங்கள் எல்லாரும் களிம்பாய்ப் போனபடியினால், இதோ, நான் உங்களை எருசலேமுக்குள் சேர்ப்ப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தலால், கர்த்தராகிய ஆண்டவர் சொல்லுகிறது என்னவென்றால்: நீங்கள் எல்லாரும் களிம்பாய்ப் போனபடியினால், இதோ, நான் உங்களை எருசலேமுக்குள் சேர்ப்ப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ெள்ளியையும் பித்தளையையும் இரும்பையும் ஈயத்தையும் தகரத்தையும் அக்கினியில் ஊதி உருக்குவதற்காகக் குகைக்குள் சேர்க்கிறதுபோல, நான் என் கோபத்தினாலும் என் உக்கிரத்தினாலும் உங்களைச் சேர்த்துவைத்து உருக்குவ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ெள்ளியையும் பித்தளையையும் இரும்பையும் ஈயத்தையும் தகரத்தையும் அக்கினியில் ஊதி உருக்குவதற்காகக் குகைக்குள் சேர்க்கிறதுபோல, நான் என் கோபத்தினாலும் என் உக்கிரத்தினாலும் உங்களைச் சேர்த்துவைத்து உருக்குவ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உங்களைக் கூட்டி, என் கோபமாகிய அக்கினியை உங்கள்மேல் தூற்றுவேன்; அதற்குள்ளே நீங்கள் உருகுவீ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உங்களைக் கூட்டி, என் கோபமாகிய அக்கினியை உங்கள்மேல் தூற்றுவேன்; அதற்குள்ளே நீங்கள் உருகுவீ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ுகைக்குள் வெள்ளி உருகுமாப்போல, நீங்கள் அதற்குள் உருகுவீர்கள்; அப்பொழுது கர்த்தராகிய நான் என் உக்கிரத்தை உங்கள்மேல் ஊற்றிவிட்டேன் என்று அறிந்துகொள்வீர்கள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ோதும் மனுபுத்திரனே, இரத்தஞ்சிந்தின நகரத்துக்காக நீ வழக்காடுவாயோ? வழக்காட மனதால் நீ அதின் அருவருப்புகளையெல்லாம் அதற்குத் தெரியக்காட்டி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ுகைக்குள் வெள்ளி உருகுமாப்போல, நீங்கள் அதற்குள் உருகுவீர்கள்; அப்பொழுது கர்த்தராகிய நான் என் உக்கிரத்தை உங்கள்மேல் ஊற்றிவிட்டேன் என்று அறிந்துகொள்வீர்கள் என்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னுபுத்திரனே, நீ தேசத்தைப்பார்த்து; நீ சுத்தம்பண்ணப்படாததேசம், கோபத்தின் காலத்தில் மழைபெய்யாத தேசம் என்று அதற்குச் சொல்ல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னுபுத்திரனே, நீ தேசத்தைப்பார்த்து; நீ சுத்தம்பண்ணப்படாததேசம், கோபத்தின் காலத்தில் மழைபெய்யாத தேசம் என்று அதற்குச் சொல்ல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ிலுள்ள தீர்க்கதரிசிகள் அதின் நடுவில் கட்டுப்பாடு பண்ணுகிறார்கள்; கெர்ச்சிக்கிற சிங்கம் இரை கவ்வுகிறதுபோல, ஆத்துமாக்களை அவர்கள் பட்சிக்கிறார்கள்; திரவியத்தை விலையுயர்ந்த பொருள்களையும் வாங்கிக்கொள்ளுகிறார்கள்; அதின் நடுவில் அநேகரை விதவைகளாக்குகி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ிலுள்ள தீர்க்கதரிசிகள் அதின் நடுவில் கட்டுப்பாடு பண்ணுகிறார்கள்; கெர்ச்சிக்கிற சிங்கம் இரை கவ்வுகிறதுபோல, ஆத்துமாக்களை அவர்கள் பட்சிக்கிறார்கள்; திரவியத்தை விலையுயர்ந்த பொருள்களையும் வாங்கிக்கொள்ளுகிறார்கள்; அதின் நடுவில் அநேகரை விதவைகளாக்குகி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ிலுள்ள தீர்க்கதரிசிகள் அதின் நடுவில் கட்டுப்பாடு பண்ணுகிறார்கள்; கெர்ச்சிக்கிற சிங்கம் இரை கவ்வுகிறதுபோல, ஆத்துமாக்களை அவர்கள் பட்சிக்கிறார்கள்; திரவியத்தை விலையுயர்ந்த பொருள்களையும் வாங்கிக்கொள்ளுகிறார்கள்; அதின் நடுவில் அநேகரை விதவைகளாக்குகி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் ஆசாரியர்கள் என் வேதத்துக்கு அநியாயஞ்செய்து, என் பரிசுத்தவஸ்துக்களைப் பரிசுத்தக் குலைச்சலாக்குகிறார்கள்; பரிசுத்தமுள்ளதற்கும் பரிசுத்தமில்லாததற்கும் வித்தியாசம்பண்ணாமலும், அசுத்தமுள்ளதற்கும் அசுத்தமில்லாததற்கும் உண்டான வேற்றுமையைக் காண்பியாமலும் இருந்து, என் ஓய்வுநாட்களுக்குத் தங்கள் கண்களை மூடிக்கொள்ளுகிறார்கள்; அவர்கள் நடுவிலே நான் கனஈனம்பண்ணப்படுகி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் ஆசாரியர்கள் என் வேதத்துக்கு அநியாயஞ்செய்து, என் பரிசுத்தவஸ்துக்களைப் பரிசுத்தக் குலைச்சலாக்குகிறார்கள்; பரிசுத்தமுள்ளதற்கும் பரிசுத்தமில்லாததற்கும் வித்தியாசம்பண்ணாமலும், அசுத்தமுள்ளதற்கும் அசுத்தமில்லாததற்கும் உண்டான வேற்றுமையைக் காண்பியாமலும் இருந்து, என் ஓய்வுநாட்களுக்குத் தங்கள் கண்களை மூடிக்கொள்ளுகிறார்கள்; அவர்கள் நடுவிலே நான் கனஈனம்பண்ணப்படுகிற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் ஆசாரியர்கள் என் வேதத்துக்கு அநியாயஞ்செய்து, என் பரிசுத்தவஸ்துக்களைப் பரிசுத்தக் குலைச்சலாக்குகிறார்கள்; பரிசுத்தமுள்ளதற்கும் பரிசுத்தமில்லாததற்கும் வித்தியாசம்பண்ணாமலும், அசுத்தமுள்ளதற்கும் அசுத்தமில்லாததற்கும் உண்டான வேற்றுமையைக் காண்பியாமலும் இருந்து, என் ஓய்வுநாட்களுக்குத் தங்கள் கண்களை மூடிக்கொள்ளுகிறார்கள்; அவர்கள் நடுவிலே நான் கனஈனம்பண்ணப்படுகி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ை நோக்கி: கர்த்தராகிய ஆண்டவர் உரைக்கிறது என்னவென்றால், உன்காலம் வரத்தக்கதாக உன் நடுவிலே இரந்தஞ்சிந்துகிறதும், உன்னைத் தீட்டுப்படுத்தத்தக்கதாக உனக்கே விரோதமாய் நரகலான விக்கிரகங்களை உண்டுபண்ணுகிறதுமான நகரமே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ின் நடுவில் இருக்கிற அதின் பிரபுக்கள் இரை கவ்வுகிற ஓநாய்களைப்போல் இருக்கிறார்கள்; அநியாயமாய்ப் பொருள் சம்பாதிக்கிறதற்கு இரத்தஞ்சிந்துகிறார்கள், ஆத்துமாக்களைக் கொள்ளையிடுகிற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ின் நடுவில் இருக்கிற அதின் பிரபுக்கள் இரை கவ்வுகிற ஓநாய்களைப்போல் இருக்கிறார்கள்; அநியாயமாய்ப் பொருள் சம்பாதிக்கிறதற்கு இரத்தஞ்சிந்துகிறார்கள், ஆத்துமாக்களைக் கொள்ளையிடுகிற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ின் தீர்க்கதரிசிகள் அபத்தமானதைத் தரிசித்து, பொய்ச்சாஸ்திரத்தை அவர்களுக்குச் சொல்லி, கர்த்தர் உரைக்காதிருந்தும், கர்த்தராகிய ஆண்டவர் உரைத்தாரென்று சொல்லி, அவர்களுக்குச் சாரமற்ற சாந்தைப் பூசுகிற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ின் தீர்க்கதரிசிகள் அபத்தமானதைத் தரிசித்து, பொய்ச்சாஸ்திரத்தை அவர்களுக்குச் சொல்லி, கர்த்தர் உரைக்காதிருந்தும், கர்த்தராகிய ஆண்டவர் உரைத்தாரென்று சொல்லி, அவர்களுக்குச் சாரமற்ற சாந்தைப் பூசுகிற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சத்தின் ஜனங்கள் இடுக்கண்செய்து, கொள்ளையடித்து, சிறுமையும் எளிமையுமானவனை ஒடுக்கி அந்நியனை அநியாயமாய்த் துன்பப்படுத்துகிற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சத்தின் ஜனங்கள் இடுக்கண்செய்து, கொள்ளையடித்து, சிறுமையும் எளிமையுமானவனை ஒடுக்கி அந்நியனை அநியாயமாய்த் துன்பப்படுத்துகிற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ன் தேசத்தை அழிக்காதபடிக்குத் திறப்பிலே நிற்கவும் சுவரை அடைக்கவுந்தக்கதாக ஒரு மனுஷனைத் தேடினேன், ஒருவனையும் காண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ன் தேசத்தை அழிக்காதபடிக்குத் திறப்பிலே நிற்கவும் சுவரை அடைக்கவுந்தக்கதாக ஒரு மனுஷனைத் தேடினேன், ஒருவனையும் காணே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ையால், நான் அவர்கள்மேல் என் கோபத்தை ஊற்றி, என் மூர்க்கத்தின் அக்கினியால் அவர்களை நிர்மூலமாக்கி, அவர்களுடைய வழியின் பலனை அவர்கள் தலையின்மேல் சுமரப்பண்ணுவேன் என்று கர்த்தராகிய ஆண்டவர் உரைக்கிறார் என்ற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ையால், நான் அவர்கள்மேல் என் கோபத்தை ஊற்றி, என் மூர்க்கத்தின் அக்கினியால் அவர்களை நிர்மூலமாக்கி, அவர்களுடைய வழியின் பலனை அவர்கள் தலையின்மேல் சுமரப்பண்ணுவேன் என்று கர்த்தராகிய ஆண்டவர் உரைக்கிறார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ை நோக்கி: கர்த்தராகிய ஆண்டவர் உரைக்கிறது என்னவென்றால், உன்காலம் வரத்தக்கதாக உன் நடுவிலே இரந்தஞ்சிந்துகிறதும், உன்னைத் தீட்டுப்படுத்தத்தக்கதாக உனக்கே விரோதமாய் நரகலான விக்கிரகங்களை உண்டுபண்ணுகிறதுமான நகரமே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சிந்தின உன் இரத்தத்தினால் நீ குற்றஞ்சுமந்ததாகி, நீ உண்டுபண்ணின உன் நரகலான விக்கிரகங்களால் நீ தீட்டுப்பட்டு, உன் நாட்களைச் சமீபிக்கப்பண்ணி, உன் வருஷங்களை நிறைவேற்றினாய்; ஆகையால் நான் உன்னைப் புறஜாதிகளுக்கு நிந்தையாகவும், தேசங்களுக்கெல்லாம் பரியாசமாகவும் வைப்ப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சிந்தின உன் இரத்தத்தினால் நீ குற்றஞ்சுமந்ததாகி, நீ உண்டுபண்ணின உன் நரகலான விக்கிரகங்களால் நீ தீட்டுப்பட்டு, உன் நாட்களைச் சமீபிக்கப்பண்ணி, உன் வருஷங்களை நிறைவேற்றினாய்; ஆகையால் நான் உன்னைப் புறஜாதிகளுக்கு நிந்தையாகவும், தேசங்களுக்கெல்லாம் பரியாசமாகவும் வைப்ப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சிந்தின உன் இரத்தத்தினால் நீ குற்றஞ்சுமந்ததாகி, நீ உண்டுபண்ணின உன் நரகலான விக்கிரகங்களால் நீ தீட்டுப்பட்டு, உன் நாட்களைச் சமீபிக்கப்பண்ணி, உன் வருஷங்களை நிறைவேற்றினாய்; ஆகையால் நான் உன்னைப் புறஜாதிகளுக்கு நிந்தையாகவும், தேசங்களுக்கெல்லாம் பரியாசமாகவும் வைப்ப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93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દૂરના અને નજીકના દેશો તારી હાંસી ઉડાવશે, તું ઘણી બદનામ થયેલી છે. તું હિંસાથી ભરેલ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“‘તારા કિલ્લાની અંદર રહેનાર ઇસ્રાએલના પ્રત્યેક આગેવાને પોતાના હાથનો ઉપયોગ લોહી વહેવડાવવામાં કર્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ારામાં કોઇ માતાપિતાને માન આપતું નથી. વિદેશીઓને સુરક્ષા માટે નાણાં ચૂકવવા ફરજ પાડે છે. અને અનાથ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થા વિધવાઓ ઉપર ત્રાસ ગુજા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હું જે કઇં પવિત્ર માનું છું તેને તું ધિક્કારે છે. અને મારા ખાસ વિશ્રામવારોનું ઉલ્લંઘન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ારે ત્યાં લોકો ખોટી અફવાઓ ફેલાવે છે અને ખૂનો કરાવે છે, પર્વત પરના થાનકોએ જઇને બલિદાનો અર્પણ ક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“‘તારે ત્યાં લોકો જાતિય પાપો આચ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ધણા પુરુષો પોતાના પિતાની પત્નીઓ સાથે વ્યભિચારમાં ડૂબેલા હોય છે. અને તેમાંના ધણા તો સ્ત્રીઓ પ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ઋતુકાળ દરમ્યાન બળાત્કાર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ોવાની વાણી મને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કેટલાંક પુરુષો બીજા પુરુષોની પત્નીઓ સાથે ભયાનક કુકમોર્ કરે છે, તો કોઇ પોતાની પુત્રવધૂને ષ્ટ ક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; કોઇ તેની પોતાની બહેન પર એટલે કે પોતાના બાપની પુત્રી પર બળાત્કાર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“‘તારે ત્યાં લોકો પૈસા લઇને ખૂન કરે છે, પોતાના ઇસ્રાએલી ભાઇઓને ધીરેલા નાણા ઉપર વ્યાજ લે છ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ફા માટે તેમની પાસે વધારે ભાવ પડાવે છે, મને તો તું ભૂલી જ ગઇ છે.’ આ યહોવા મારા માલિક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“‘તમે અપ્રામાણિક નફો મેળવ્યો છે અને તમારી મધ્યે લોહી વહેવડાવ્યું છે. તેથી હું રોષમાં હાથ પછાડ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હું તારી ખબર લઇશ ત્યારે તારી હિંમત ટકી રહેશે ખરી? તારું બળ કાયમ રહેશે ખરું? કારણ કે હું યહો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ોલ્યો છું અને મેં જે કંઇ કહ્યું છે તે સર્વ હું કરી બતાવ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હું તમને બીજી પ્રજાઓમાં અને વિદેશોમાં વેરવિખેર કરી નાખીશ અને તમે જે મલિનતામાં ખૂપેલા છો તેન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પૂર્ણપણે દૂર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બીજી સર્વ પ્રજાઓ આગળ તમે અપમાનિત થશો અને ત્યારે તમે જાણશો કે હું યહોવા છું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હે મનુષ્યના પુત્ર, તું તેણીનો ન્યાય તોળવા તૈયાર છે? તો તું યરૂશાલેમ પર તે ‘ખૂનીઓની નગરી’ છે તેવ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મને યહોવાની વાણી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“હે મનુષ્યના પુત્ર, ઇસ્રાએલીઓ મારે માટે કચરા જેવા નકામા છે. તેઓ ચાંદીને શોધ્યા પછી ભઠ્ઠી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ેલા તાંબા, કલાઇ, લોઢા અને સીસા જેવ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આથી હું યહોવા માલિક કહું છું કે, ‘તમે બધા એ કચરા જેવા નકામા છો એટલે હું તમને યરૂશાલેમમાં ભેગ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જેમ ચાંદી, પિત્તળ, લોખંડ, સીસા અને જસતને શુદ્ધ કરવા માટે ભઠ્ઠીમાં અગ્નિ વડે ગળાય છે, તેવી જ રી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ં તમને મારા રોષમાં ભેગા કરીને તમને ભઠ્ઠીમાં ઓગળવા માટે મૂકી દઇ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તેવી જ રીતે હું મારા ક્રોધ અને રોષમાં તમને ભેગા કરીને ઓગાળીશ. તમે મારા રોષની ભડભડતી ભઠ્ઠી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ઓગળી જ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જેમ ચાંદી ભઠ્ઠીના અગ્નિથી ઓગળી જાય તેમ તમે મારા રોષના અગ્નિથી ઓગળી જશો. ત્યારે તમે જાણશો કે મે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રોપ મૂક, પછી તેણે આચરેલા બધા ભયંકર કૃત્યો વિષે તેને જણાવ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વાએ મારો કોપ તમારા પર રેડ્યો છે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ફરીથી યહોવાની વાણી મને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“હે મનુષ્યના પુત્ર, તું એ ભૂમિને કહે: તુ એક અશુદ્ધ ભૂમિ છે જે ભૂમિ પર કોપના દિવસે વરસાદ વરસ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શિકાર ફાડી ખાનાર ગર્જના કરતા સિંહની જેમ તારા ‘પ્રબોધકો’ એ તારી વિરુદ્ધ જાળ પાથરી છે. તેઓ ઘણ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ીવોને હડપ કરી ગયા છે. તેઓ બળજબરીથી ખજાનો અને સંપત્તિ પડાવી લે છે. તેઓ આ દેશમાં વિધવાઓનો વધારો ક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“તારા યાજકોએ ખરેખર મારા નિયમશાસ્ત્ર ભંગ કર્યો છે અને જે અપિર્ત વસ્તુઓ છે તેને ષ્ટ કર્ય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એ પવિત્રતાને અપવિત્રતાથી દુર કરી છે. તેઓ શુદ્ધ અને અશુદ્ધ વચ્ચેનો ભેદ શીખવતા નથી. તેઓ મારા ખા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રામવારનું અપમાન કરે છે તેથી હું તેઓની વચ્ચે અપવિત્ર બન્યો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 નગરને જણાવ કે, ‘યહોવા મારા માલિક તમને કહે છે: પોતાની મધ્યે ઘણાં લોકોનાં ખૂન કર્યા છ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“નગરીના અમલદારો શિકારની ચીરફાડ કરતાં વરુઓ જેવા છે; તેઓ ખૂનરેજી કરે છે, લોકોને મારી નાખીને તેમ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િલકત લૂંટીને અપ્રામાણિક લાભ મેળ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“તેમના પ્રબોધકો દરેક વસ્તુઓ ઉપર વ્યર્થ ચૂનો ઘોળે છે. તેઓ પોકળ દર્શનો જુએ છે અને અસત્ય બોલે છે 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 કહે છે, ‘આ યહોવા મારા માલિકના વચન છે, પછી ભલે, મેં તેમને કંઇ કહ્યું ન હો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“સામાન્ય લોકો પણ જુલમમાં ડુબેલા હોય છે, તેઓ ગરીબો અને જરૂરતમંદોને લૂંટે છે અને વિદેશીઓને ન્યાય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ંચિત રાખીને તેમની સાથે દુર્વ્યવહાર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“મેં તેમનામાં એવો માણસ શોધવાનો પ્રયત્ન કર્યો જે દિવાલ બાંધી શકે, જે દિવાલમાં પડેલાં ગાબડા પાસ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ઊભો રહી મારાથી દેશનું રક્ષણ કરે - જે તેનો નાશ કરવા માટે તૈયાર હોય, પણ હું એવા કોઇને પણ શોધી ન શક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આથી હું તમારા પર મારો ક્રોધ રેડી દઇશ. હું મારા ક્રોધરૂપી અગ્નિથી તમને બાળીને ભસ્મ કરીશ. ત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ેલા સર્વ કુકમોર્ને માટે હું તમને જવાબદાર ઠરાવીશ.” આ યહોવા મારા માલિક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ૂર્તિઓની પૂજા કરીને પોતાને ષ્ટ કર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“‘એ કારણને લીધે તારા નાશનો સમય પાકી ચૂક્યો છે. એ ખૂનની જવાબદારી તારી છે અને તેં જ બનાવેલ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ૂર્તિઓથી તું ષ્ટ થયેલી છે, તેથી તારી ઘડી ભરાઇ ચૂકી છે. તારું આવી બન્યું છે! આથી જ મેં તેને બ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જાઓની હાંસીનો અને બધા દેશોના ઉપહાસનો વિષય બનાવ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2026-07-19T20:30:48Z</dcterms:created>
  <dcterms:modified xsi:type="dcterms:W3CDTF">2026-07-19T20:30:48Z</dcterms:modified>
  <dc:title>எசேக்கியேல்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