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ime is earnest, passing by ; 
Death is earnest, drawing nigh ; 
Sinner, wilt thou trifling be ? 
Time and death appeal to the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Life is earnest ; when 'tis o'er. 
Thou returnest nevermore ; 
Soon to meet eternity, 
Wilt thou never serious be ?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God is earnest, kneel and pray 
Ere thy season pass away ; 
Ere be set His judgment-throne, 
Vengeance ready, mercy gon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Oh, be earnest ! death is near ; 
Thou wilt perish lingering here : 
Sleep no longer, rise and flee ; 
Lo, thy Saviour waits for thee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2026-07-09T08:57:33Z</dcterms:created>
  <dcterms:modified xsi:type="dcterms:W3CDTF">2026-07-09T08:57:33Z</dcterms:modified>
  <dc:title>Hymn : 433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