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கர்த்தராகிய இயேசுகிறிஸ்துவின் பிதாவாகிய தேவனுக்கு ஸ்தோத்திரம் உண்டாவதாக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கர்த்தராகிய இயேசுகிறிஸ்துவின் பிதாவாகிய தேவனுக்கு ஸ்தோத்திரம் உண்டாவதாக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, இயேசுகிறிஸ்து மரித்தோரிலிருந்து எழுந்ததினாலே, அழியாததும் மாசற்றதும் வாடாததுமாகிய சுதந்தரத்திற்கேதுவாக, ஜீவனுள்ள நம்பிக்கை உண்டாகும்படி, தமது மிகுந்த இரக்கத்தின்படியே நம்மை மறுபடியும் ஜெநிப்பித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, இயேசுகிறிஸ்து மரித்தோரிலிருந்து எழுந்ததினாலே, அழியாததும் மாசற்றதும் வாடாததுமாகிய சுதந்தரத்திற்கேதுவாக, ஜீவனுள்ள நம்பிக்கை உண்டாகும்படி, தமது மிகுந்த இரக்கத்தின்படியே நம்மை மறுபடியும் ஜெநிப்பித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ைசிக்காலத்திலே வெளிப்பட ஆயத்தமாக்கப்பட்டிருக்கிற இரட்சிப்புக்கு ஏதுவாக விசுவாசத்தைக் கொண்டு தேவனுடைய பலத்தினாலே காக்கப்பட்டிருக்கிற உங்களுக்கு அந்தச் சுதந்தரம் பரலோகத்தில் வைக்கப்பட்ட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டைசிக்காலத்திலே வெளிப்பட ஆயத்தமாக்கப்பட்டிருக்கிற இரட்சிப்புக்கு ஏதுவாக விசுவாசத்தைக் கொண்டு தேவனுடைய பலத்தினாலே காக்கப்பட்டிருக்கிற உங்களுக்கு அந்தச் சுதந்தரம் பரலோகத்தில் வைக்கப்பட்ட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ிலே நீங்கள் மிகவும் சந்தோஷப்படுகிறீர்கள்; என்றாலும், துன்பப்படவேண்டியது அவசியமானதால், இப்பொழுது கொஞ்சக்காலம் பலவிதமான சோதனைகளினாலே துக்கப்படுகிற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ழிந்துபோகிற பொன் அக்கினியினாலே சோதிக்கப்படும்; அதைப்பார்க்கிலும் அதிக விலையேறப்பெற்றதாயிருக்கிற உங்கள் விசுவாசம் சோதிக்கப்பட்டு, இயேசுகிறிஸ்து வெளிப்படும்போது உங்களுக்குப் புகழ்ச்சியும் கனமும் மகிமையுமுண்டாகக் காண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ாம்சமெல்லாம் புல்லைப்போலவும், மனுஷருடைய மகிமையெல்லாம் புல்லின் பூவைப்போலவுமிருக்கிறது; புல் உலர்ந்தது, அதின் பூவும் உதிர்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ை நீங்கள் காணாமலிருந்தும் அவரிடத்தில் அன்புகூருகிறீர்கள்; இப்பொழுது அவரைத் தரிசியாமலிருந்தும் அவரிடத்தில் விசுவாசம் வைத்து, சொல்லிமுடியாததும் மகிமையால் நிறைந்ததுமாயிருக்கிற சந்தோஷமுள்ளவர்களாய்க் களிகூர்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விசுவாசத்தின் பலனாகிய ஆத்துமரட்சிப்பை அடைகிற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 விசுவாசத்தின் பலனாகிய ஆத்துமரட்சிப்பை அடைகிற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உண்டான கிருபையைக் குறித்துத் தீர்க்கதரிசனஞ்சொன்ன தீர்க்கதரிசிகள் இந்த இரட்சிப்பைக்குறித்துக் கருத்தாய் ஆராய்ந்து பரிசோதனை பண்ணினார்கள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ுக்கு உண்டான கிருபையைக் குறித்துத் தீர்க்கதரிசனஞ்சொன்ன தீர்க்கதரிசிகள் இந்த இரட்சிப்பைக்குறித்துக் கருத்தாய் ஆராய்ந்து பரிசோதனை பண்ணினார்கள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ிலுள்ள கிறிஸ்துவின் ஆவியானவர் கிறிஸ்துவுக்கு உண்டாகும் பாடுகளையும், அவைகளுக்குப் பின்வரும் மகிமைகளையும் முன்னறிவித்தபோது, இன்னகாலத்தைக் குறித்தாரென்பதையும், அந்தக் காலத்தின் விசேஷம் இன்னதென்பதையும் ஆராய்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ாம்சமெல்லாம் புல்லைப்போலவும், மனுஷருடைய மகிமையெல்லாம் புல்லின் பூவைப்போலவுமிருக்கிறது; புல் உலர்ந்தது, அதின் பூவும் உதிர்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நிமித்தமல்ல, நமதுநிமித்தமே இவைகளைத் தெரிவித்தார்களென்று அவர்களுக்கு வெளியாக்கப்பட்டது, பரலோகத்திலிருந்து அனுப்பப்பட்ட பரிசுத்த ஆவியினாலே உங்களுக்குச் சுவிசேஷத்தைப் பிரசங்கித்தவர்களைக்கொண்டு இவைகள் இப்பொழுது உங்களுக்கு அறிவிக்கப்பட்டு வருகிறது; இவைகளை உற்றுப்பார்க்க தேவதூதரும் ஆசையாயிருக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உங்கள் மனதின் அரையைக் கட்டிக்கொண்டு, தெளிந்தபுத்தியுள்ளவர்களாயிருந்து; இயேசு கிறிஸ்து வெளிப்படும்போது உங்களுக்கு அளிக்கப்படுங் கிருபையின்மேல் பூரண நம்பிக்கையுள்ளவர்களாயிர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கையால், நீங்கள் உங்கள் மனதின் அரையைக் கட்டிக்கொண்டு, தெளிந்தபுத்தியுள்ளவர்களாயிருந்து; இயேசு கிறிஸ்து வெளிப்படும்போது உங்களுக்கு அளிக்கப்படுங் கிருபையின்மேல் பூரண நம்பிக்கையுள்ளவர்களாயிர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முன்னே உங்கள் அறியாமையினாலே கொண்டிருந்த இச்சைகளின்படி இனி நடவாமல், கீழ்ப்படிகிற பிள்ளைகளாயிரு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அழைத்தவர் பரிசுத்தராயிருக்கிறதுபோல, நீங்களும் உங்கள் நடக்கைகளெல்லாவற்றிலேயும் பரிசுத்தராயி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ை அழைத்தவர் பரிசுத்தராயிருக்கிறதுபோல, நீங்களும் உங்கள் நடக்கைகளெல்லாவற்றிலேயும் பரிசுத்தராயி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ரிசுத்தர், ஆகையால் நீங்களும் பரிசுத்தராயிருங்கள் என்று எழுதியிருக்கிறத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பட்சபாதமில்லாமல் அவனவனுடைய கிரியைகளின்படி நியாயந்தீர்க்கிறவரை நீங்கள் பிதாவாகத் தொழுதுகொண்டுவருகிறபடியால், இங்கே பரதேசிகளாய்ச் சஞ்சரிக்குமளவும் பயத்துடனே நடந்துகொள்ள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ன்றியும், பட்சபாதமில்லாமல் அவனவனுடைய கிரியைகளின்படி நியாயந்தீர்க்கிறவரை நீங்கள் பிதாவாகத் தொழுதுகொண்டுவருகிறபடியால், இங்கே பரதேசிகளாய்ச் சஞ்சரிக்குமளவும் பயத்துடனே நடந்துகொள்ள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முன்னோர்களால் பாரம்பரியமாய் நீங்கள் அநுசரித்து வந்த வீணான நடத்தையினின்று அழிவுள்ள வஸ்துக்களாகிய வெள்ளியினாலும் பொன்னினாலும் மீட்கப்படாம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டைய வசனமோ என்றென்றைக்கும் நிலைத்திருக்கும்; உங்களுக்குச் சுவிசேஷமாய் அறிவிக்கப்பட்டுவருகிற வசனம் இதுவ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ங்கள் முன்னோர்களால் பாரம்பரியமாய் நீங்கள் அநுசரித்து வந்த வீணான நடத்தையினின்று அழிவுள்ள வஸ்துக்களாகிய வெள்ளியினாலும் பொன்னினாலும் மீட்கப்படாம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ுற்றமில்லாத மாசற்ற ஆட்டுக்குட்டியாகிய கிறிஸ்துவின் விலையேறப்பெற்ற இரத்தத்தினாலே மீட்கப்பட்டீர்களென்று அறிந்திருக்கிறீர்கள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ுற்றமில்லாத மாசற்ற ஆட்டுக்குட்டியாகிய கிறிஸ்துவின் விலையேறப்பெற்ற இரத்தத்தினாலே மீட்கப்பட்டீர்களென்று அறிந்திருக்கிறீர்கள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உலகத்தோற்றத்திற்கு முன்னே குறிக்கப்பட்டவராயிருந்து, தமது மூலமாய் தேவன்மேல் விசுவாசமாயிருக்கிற உங்களுக்காக இந்தக் கடைசிக்காலங்களில் வெளிப்பட்ட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உலகத்தோற்றத்திற்கு முன்னே குறிக்கப்பட்டவராயிருந்து, தமது மூலமாய் தேவன்மேல் விசுவாசமாயிருக்கிற உங்களுக்காக இந்தக் கடைசிக்காலங்களில் வெளிப்பட்ட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விசுவாசமும் நம்பிக்கையும் தேவன்மேலிருக்கும்படி, அவரை மரித்தோரிலிருந்து எழுப்பி, அவருக்கு மகிமையைக் கொடுத்த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விசுவாசமும் நம்பிக்கையும் தேவன்மேலிருக்கும்படி, அவரை மரித்தோரிலிருந்து எழுப்பி, அவருக்கு மகிமையைக் கொடுத்த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மாயமற்ற சகோதர சிநேகமுள்ளவர்களாகும்படி, ஆவியினாலே சத்தியத்திற்குக் கீழ்ப்படிந்து, உங்கள் ஆத்துமாக்களைச் சுத்தமாக்கிக்கொண்டவர்களாயிருக்கிறபடியால், சுத்த இருதயத்தோடே ஒருவரிலொருவர் ஊக்கமாய் அன்புகூருங்கள்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ீங்கள் மாயமற்ற சகோதர சிநேகமுள்ளவர்களாகும்படி, ஆவியினாலே சத்தியத்திற்குக் கீழ்ப்படிந்து, உங்கள் ஆத்துமாக்களைச் சுத்தமாக்கிக்கொண்டவர்களாயிருக்கிறபடியால், சுத்த இருதயத்தோடே ஒருவரிலொருவர் ஊக்கமாய் அன்புகூருங்கள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ுள்ள வித்தினாலே அல்ல, என்றென்றைக்கும் நிற்கிறதும் ஜீவனுள்ளதுமான தேவவசனமாகிய அழிவில்லாத வித்தினாலே மறுபடியும் ஜெநிப்பிக்கப்பட்டிருக்கிறீர்கள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அப்போஸ்தலனாகிய பேதுரு, பொந்து, கலாத்தியா, கப்பத்தோக்கியா, ஆசியா, பித்தினியா தேசங்களிலே சிதறியிருக்கிறவர்களில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ழிவுள்ள வித்தினாலே அல்ல, என்றென்றைக்கும் நிற்கிறதும் ஜீவனுள்ளதுமான தேவவசனமாகிய அழிவில்லாத வித்தினாலே மறுபடியும் ஜெநிப்பிக்கப்பட்டிருக்கிறீர்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கிறிஸ்துவின் அப்போஸ்தலனாகிய பேதுரு, பொந்து, கலாத்தியா, கப்பத்தோக்கியா, ஆசியா, பித்தினியா தேசங்களிலே சிதறியிருக்கிறவர்களி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தாவாகிய தேவனுடைய முன்னறிவின்படியே, ஆவியானவரின் பரிசுத்தமாக்குதலினாலே, கீழ்ப்படிதலுக்கும் இயேசுகிறிஸ்துவினுடைய இரத்தந் தெளிக்கப்படுதலுக்கும் தெரிந்துகொள்ளப்பட்ட பரதேசிகளுக்கு எழுதுகிறதாவது: கிருபையும் சமாதானமும் உங்களுக்குப் பெருகக்கடவ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മ്മുടെ കർത്താവായ യേശുക്രിസ്തുവിന്റെ പിതാവായ ദൈവത്തിന്നു സ്തോത്രം. അവൻ മരിച്ചവരുടെ ഇടയിൽനിന്ന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ശുക്രിസ്തുവിന്റെ പുനരുത്ഥാനത്താൽ തന്റെ കരുണാധിക്യപ്രകാരം നമ്മെ ജീവനുള്ള പ്രത്യാശെക്കായ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ന്ത്യകാലത്തിൽ വെളിപ്പെടുവാൻ ഒരുങ്ങിയിരിക്കുന്ന രക്ഷെക്കു വിശ്വാസത്താൽ ദൈവശക്തിയിൽ കാക്കപ്പെട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വേണ്ടി സ്വർഗ്ഗത്തിൽ സൂക്ഷിച്ചിരിക്കുന്നത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ക്ഷയം, മാലിന്യം, വാട്ടം, എന്നിവ ഇല്ലാത്തതുമായ അവകാശത്തിന്നായി തന്നേ വീണ്ട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ിപ്പ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തിൽ നിങ്ങൾ ഇപ്പോൾ അല്പനേരത്തേക്കു നാനാപരീക്ഷകളാൽ ദുഃഖിച്ചിരിക്കേണ്ടിവന്നാലും ആനന്ദ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ഴിഞ്ഞുപോകുന്നതും തീയിൽ ശോധന കഴിക്കുന്നതുമായ പൊന്നിനെക്കാൾ നിങ്ങളുടെ വിശ്വാസത്തിന്റെ പരിശോധ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ലയേറിയതു എന്നു യേശുക്രിസ്തുവിന്റെ പ്രത്യക്ഷതയിൽ പുകഴ്ചെക്കും തേജസ്സിന്നും മാനത്തിന്നുമായി കാണ്മ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ങ്ങനെ ഇട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സകലജഡവും പുല്ലുപോലെയും അതിന്റെ ഭംഗി എല്ലാം പുല്ലിന്റെ പൂപോലെയും ആകുന്നു; പുല്ലു വാട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നെ നിങ്ങൾ കണ്ടിട്ടില്ലെങ്കിലും സ്നേഹിക്കുന്നു; ഇപ്പോൾ കാണാതെ വിശ്വസിച്ചും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ളുടെ വിശ്വാസത്തിന്റെ അന്തമായ ആത്മരക്ഷ പ്രാപിക്കയും പറഞ്ഞുതീരാത്തതും മഹിമയുള്ളതു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ോഷത്തോടെ ആനന്ദിക്കയു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ിങ്ങൾക്കു വരുവാനിരിക്കുന്ന കൃപയെക്കുറിച്ചു പ്രവചിച്ച പ്രവാചകന്മാർ ഈ രക്ഷയെ ആരാ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്വേഷിച്ച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രിലുള്ള ക്രിസ്തുവിൻ ആത്മാവു ക്രിസ്തുവിന്നു വരേണ്ടിയ കഷ്ടങ്ങളെയും പിൻവരുന്ന മഹിമയ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ിൽകൂട്ടി സാക്ഷീകരിച്ചപ്പോൾ സൂചിപ്പിച്ച സമയം ഏതോ എങ്ങിനെയുള്ളതോ എന്നു പ്രവാചക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രാഞ്ഞുനോക്ക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തങ്ങൾക്കായിട്ടല്ല നിങ്ങൾക്കായിട്ടത്രേ തങ്ങൾ ആ ശുശ്രൂഷ ചെയ്യുന്നു എന്നു അവർക്കു വെളിപ്പെട്ട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ർഗ്ഗത്തിൽ നിന്നു അയച്ച പരിശുദ്ധാത്മാവിനാൽ നിങ്ങളോടു സുവിശേഷം അറിയിച്ചവർ അതു ഇപ്പോൾ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ൂവുതിർന്നുപോയ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്രഹിപ്പിച്ചിരിക്കുന്നു. അതിലേക്കു ദൈവദൂതന്മാരും കുനിഞ്ഞുനോക്കുവാൻ ആഗ്രഹ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കയാൽ നിങ്ങളുടെ മനസ്സു ഉറപ്പിച്ചു നിർമ്മദരായി യേശുക്രിസ്തുവിന്റെ പ്രത്യക്ഷതയിങ്കൽ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വാനുള്ള കൃപയിൽ പൂർണ്ണ പ്രത്യാശ വെ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പണ്ടു നിങ്ങളുടെ അജ്ഞാനകാലത്തു ഉണ്ടായിരുന്ന മോഹ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മാതൃകയാക്കാതെ നിങ്ങളെ വിളിച്ച വിശുദ്ധന്നു ഒത്തവണ്ണം അനുസരണമുള്ള മക്കളായി എല്ലാനടപ്പ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ുദ്ധരാകു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ഞാൻ വിശുദ്ധൻ ആകയാൽ നിങ്ങളും വിശുദ്ധരായിരിപ്പിൻ ” എന്നു എഴുതിയിരിക്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മുഖപക്ഷം കൂടാതെ ഓരോരുത്തന്റെ പ്രവൃത്തിക്കു തക്കവണ്ണം ന്യായം വിധിക്കുന്നവനെ നിങ്ങൾ പിതാവ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ക്കുന്നു എങ്കിൽ നിങ്ങളുടെ പ്രവാസകാലം ഭയത്തോടെ കഴ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വ്യർത്ഥവും പിതൃപാരമ്പര്യവുമായുള്ള നിങ്ങളുടെ നടപ്പിൽനിന്നു നിങ്ങളെ വീണ്ടെടു ത്തിരിക്ക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കർത്താവിന്റെ വചനമോ എന്നേക്കും നിലനില്ക്കുന്നു.” അതു ആകുന്നു നിങ്ങളോടു പ്രസംഗിച്ച വചന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ന്നു, വെള്ളി മുതലായ അഴിഞ്ഞുപോകുന്ന വസ്തുക്കളെക്കൊണ്ട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ക്രിസ്തു എന്ന നിർദ്ദോഷവും നിഷ്കളങ്കവുമായ കുഞ്ഞാടിന്റെ വിലയേറിയ രക്തംകൊണ്ടത്രേ എന്നു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ലോകസ്ഥാപനത്തിന്നു മുമ്പെ മുന്നറിയപ്പെട്ടവനും അവൻ മുഖാന്തരം ദൈവത്തിൽ വിശ്വസിക്കുന്ന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മിത്തം ഈ അന്ത്യകാലത്തു വെളിപ്പെട്ടവന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ങ്ങളുടെ വിശ്വാസവും പ്രത്യാശയും ദൈവത്തിൽ വെച്ചുകൊള്ളേണ്ടതിന്നു ദൈവം അവനെ മരിച്ച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നിന്നു എഴുന്നേല്പിച്ചു, അവന്നു തേജസ്സു കൊടുത്ത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ന്നാൽ സത്യം അനുസരിക്കയാൽ നിങ്ങളുടെ ആത്മാക്കളെ നിർവ്യാജമായ സഹോദരപ്രീതിക്ക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മ്മലീകരിച്ചിരിക്കകൊണ്ടു ഹൃദയപൂർവ്വം അന്യോന്യം ഉറ്റുസ്നേഹ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കെടുന്ന ബീജത്താലല്ല കെടാത്തതിനാൽ, ജീവനുള്ളതും നിലനില്ക്കുന്നതുമായ ദൈവവചനത്താൽ തന്നേ, നി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േശുക്രിസ്തുവിന്റെ അപ്പൊസ്തലനായ പത്രൊസ് പൊന്തൊസിലും ഗലാത്യയിലും കപ്പദൊക്യയിലും ആസ്യ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്ടും ജന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ിഥുന്യയിലും ചിതറിപ്പാർക്കുന്ന പരദേശി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ിതാവായ ദൈവത്തിന്റെ മുന്നറിവിന്നു ഒത്തവണ്ണം ആത്മാവിന്റെ വിശുദ്ധീകരണം പ്രാപിച്ചു അനുസര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ിപ്പാനും യേശുക്രിസ്തുവിന്റെ രക്തത്താൽ തളിക്കപ്പെടുവാനുമായി വൃതന്മാരുമായവർക്കു എഴുതുന്ന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കൃപയും സമാധാനവും വർദ്ധിക്ക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പത്രൊസ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2026-09-07T05:14:43Z</dcterms:created>
  <dcterms:modified xsi:type="dcterms:W3CDTF">2026-09-07T05:14:43Z</dcterms:modified>
  <dc:title>1 പത്രൊസ്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