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45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துதி
ஆராதனை ஆராதனை - (2)
காலையிலும் மாலையிலும்
ஆராதனை அப்பாவுக்கே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ூய ஆவியே உமக்கு ஆராதனை
துணையாளரே உமக்கு ஆராதனை - (2)
வான பிதாவே உமக்கு ஆராதனை
வழிகாட்டியே உமக்கு ஆராதனை -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ஜீவ பலியே உமக்கு ஆராதனை
ஜீவ தண்ணீரே உமக்கு ஆராதனை - (2)
மேகஸ்தம்பமே உமக்கு ஆராதனை
மேசியாவே உமக்கு ஆராதனை -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2026-09-16T19:51:47Z</dcterms:created>
  <dcterms:modified xsi:type="dcterms:W3CDTF">2026-09-16T19:51:47Z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