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31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 ஏதேனில் ஆதி மணம்
உண்டான நாளிலே
பிறந்த ஆசீர்வாதம்
மாறாதிருக்க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 இப்போதும் பக்தியுள்ளோர்
மணமும் தூய்மையாம்
மூவர் ப்ரசன்னமாவார்
மும்முறை வாழ்த்துண்டா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 ஆதாமுக்கு ஏவாளை
அளித்த தந்தையே
இம்மாப்பிள்ளைக்கிப் பெண்ணை
அளிக்க வா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 இரு தன்மையுஞ் சேர்ந்த
கன்னியின் மைந்தனே
இவர் இருவரையும்
இணக்க வாரும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 மெய்மண வாளனான
தெய்வ குமாரர்க்கே
சபையாம் மனையாளை
ஜோடிக்கும் ஆவிய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 நீரும் இந்நாளில் வந்து
இவ்விருவர் மீதும்
உம் செட்டையை விரித்து
மெய்பாக்கியம் ஈந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 கிறிஸ்துவின் பாரியோடே
எழும்பும்  வரைக்கும்
எத்தீங்கில் நின்று காத்து
பேர் வாழ்வு ஈந்திடு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2026-09-15T18:27:18Z</dcterms:created>
  <dcterms:modified xsi:type="dcterms:W3CDTF">2026-09-15T18:27:18Z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