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883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ஏதேனில் ஆதி மணம்
உண்டான நாளிலே
பிறந்த ஆசீர்வாதம்
மாறாதிருக்கும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இப்போதும் பக்தியுள்ளோர்
விவாகம் தூய்மையாம்;
மூவர் பிரசன்னமாவார்,
மும்முறை வாழ்த்துண்டா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ஆதாமுக்கு ஏவாளை
கொடுத்த பிதாவே,
இம்மாப்பிள்ளைக்குப் பெண்ணை
கொடுக்க வாரும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இரு தன்மையும் சேர்ந்த
கன்னியின் மைந்தனே
இவர்கள் இரு கையும்
இணைக்க வாரும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மெய் மணவாளனான
தெய்வ குமாரர்க்கே
சபையாம் மனையாளை
ஜோடிக்கும் ஆவிய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நீரும் இந்நேரம் வந்து,
இவ்விரு பேரையும்
இணைத்து அன்பாய் வாழ்த்தி,
மெய்ப் பாக்கியம் ஈந்திட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கிறிஸ்துவின் பாரியோடே
எழும்பும் வரைக்கும்
எத்தீங்கில் நின்றும் காத்து,
பேர் வாழ்வு ஈந்திட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2026-06-17T04:54:23Z</dcterms:created>
  <dcterms:modified xsi:type="dcterms:W3CDTF">2026-06-17T04:54:23Z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