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06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நடந்து வந்த பாதைகள் கரடு மேடுகள்
நான் கடந்து வந்த பாதைகள் முட்கள் வேலிகள்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டக்க முடியல டாடி நடக்க முடியல - என்னை
தாங்கிக் கொள்ளுங்க கரத்தில் ஏந்திக் கொள்ளுங்க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சுய பெலத்தால் ஓடிப் பார்த்தேன் ஓட முடியல 
என் மன பெலத்தால் நடந்து பார்த்தேன் நடக்க முடியல
என் தோள் பெலத்தால் சுமந்து பார்த்தேன் சுமக்க முடியல 
என் கால் பெலத்தால் கடந்து பார்த்தேன் கடக்க முடியல --- நடக்க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ஆள் பெலத்தால் ஆளப் பார்த்தேன் ஆள முடியல 
என் பண பெலத்தால் படைக்கப் பார்த்தேன் படைக்க முடியல
என் சொல் பலத்தால் சாதிக்கப் பார்த்தேன் ஒன்றும் முடியல
என் வாய் பெலத்தால் வாழ பார்த்தேன் வாழ முடியல --- நடக்க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2026-07-30T15:12:45Z</dcterms:created>
  <dcterms:modified xsi:type="dcterms:W3CDTF">2026-07-30T15:12:45Z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