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31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y life was given for me ! 
Thy blood, O Lord, was shed 
That I might ransomed be, 
And quickened from the dead. 
Thy life was given for me : 
What have I given for The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ong years were spent for me 
In weariness and woe, 
That through eternity 
Thy glory I might know. 
Long years were spent for me : 
Have I spent one for Thee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y Father's home of light, 
Thy rainbow-circled throne, 
Were left for earthly night, 
For wanderings sad and lone. 
Yea, all was left for me : 
Have I left aught for Thee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ou, Lord, hast borne for me 
More than my tongue can tell 
Of bitterest agony, 
To rescue me from hell. 
Yhoa sufferedst all for me : 
What have I borne for Thee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nd Thou hast brought to me, 
Down from Thy home above, 
Salvation full and free, 
Thy pardon and Thy love. 
Great gifts Thou broughtest me : 
What have I brought to Thee ?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Oh, let my life be given, 
My years for Thee be spent ; 
World-fetters all be riven, 
And joy with suffering blent : 
To Thee my all I bring, 
My Saviour and my King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2026-07-31T16:54:13Z</dcterms:created>
  <dcterms:modified xsi:type="dcterms:W3CDTF">2026-07-31T16:54:13Z</dcterms:modified>
  <dc:title>Hymn : 622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