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02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37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தூய ஆவி இறங்கும்
விண் தீபம் நெஞ்சில் ஏற்றிடும்
ஞானபிஷேக தைலம் நீ
நல் வரம் ஏழ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37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மெய் ஜீவன், ஆறுதல் அன்பே
நீர் வார்க்கும் வான தைலமே
உம் ஜோதி வீசி நித்தமும்
ஆன்மாவின் மரள் அகற்ற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37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துன்புற்ற நேஞ்சைத் தேற்றவே
ஏராள அருள் பெய்யுமே
மாற்றார் வராமல் ரட்சியும்
சீர் வாழ்வு சுக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37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பிதா குமாரனோடு நீ
தரியேகரா யிருக்கறீ
என்றே அறிந்து யாவரும்
பணிந்து போற்றப் போதிய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37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2026-07-31T21:40:11Z</dcterms:created>
  <dcterms:modified xsi:type="dcterms:W3CDTF">2026-07-31T21:40:11Z</dcterms:modified>
  <dc:title>Niyanapadal (CSI KK) : 379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