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ிகள் கண்முன்னே வெற்றி தரு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ுந்து படைக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ச்சயமாகவே வாழ்நாள் முழுவ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ிருபை பின் தொட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்சூழ் பள்ளத்தாக்கில் நடக்க நேர்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மில்லையே பயம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சனமும் ஆவியும் தினமும் தேற்று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லையை எண்னையால் அபிஷேகம் செய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்திரம் நிரம்பி வழிகின்ற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ேய்ப்பர் நீர்தான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ென்றும் குறைவே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ஏன் கலங்கண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யன் இருக்க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பாதையில் நடத்திச் செல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மகிமை விளங்கும்ப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ா தேற்றுகின்றீர் ஆவி பொழி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உயிர் தரு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2026-07-09T08:58:22Z</dcterms:created>
  <dcterms:modified xsi:type="dcterms:W3CDTF">2026-07-09T08:58:22Z</dcterms:modified>
  <dc:title>துதிப் பாடல்கள் : 913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