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presProps" Target="presProps.xml"/>
  <Relationship Id="rId48" Type="http://schemas.openxmlformats.org/officeDocument/2006/relationships/viewProps" Target="viewProps.xml"/>
  <Relationship Id="rId4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ங்கள் அறியாத எந்தக் காரியத்தை நீர் அறிந்திருக்கிறீர்? எங்களுக்கு விளங்காத எந்தக் காரியமாவது உமக்கு விளங்கியிருக்கிறதோ?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ம்முடைய தகப்பனைப்பார்க்கிலும் பெரிய வயதுள்ள நரைத்தோரும் விருத்தாப்பியரும் எங்களுக்குள் இருக்கிறார்களே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ேவன் அருளிய ஆறுதல்களும், உம்மோடே சொல்லப்படுகிற மிருதுவான பேச்சும் உமக்கு அற்பகாரியமாயிருக்கிறதோ?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ம்முடைய இருதயம் உம்மை எங்கே கொண்டுபோகிறது? உம்முடைய கண்கள் நெறித்துப்பார்க்கிறது என்ன?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ேவனுக்கு விரோதமாக உம்முடைய ஆவியை எழுப்பி, உம்முடைய வாயிலிருந்து வசனங்களைப் புறப்படப்பண்ணுகிறீ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னுஷனானவன் பரிசுத்தமாயிருக்கிறதற்கும், ஸ்திரீயினிடத்தில் பிறந்தவன் நீதிமானாயிருக்கிறதற்கும், அவன் எம்மாத்திரம்?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னுஷனானவன் பரிசுத்தமாயிருக்கிறதற்கும், ஸ்திரீயினிடத்தில் பிறந்தவன் நீதிமானாயிருக்கிறதற்கும், அவன் எம்மாத்திரம்?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தோ, தம்முடைய பரிசுத்தவான்களையும் அவர் நம்புகிறதில்லை; வானங்களும் அவர் பார்வைக்குச் சுத்தமானவைகள் அல்ல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நியாயத்தைத் தண்ணீரைப்போலக் குடிக்கிற மனுஷன் எத்தனை அதிகமாய் அருவருப்பும் அசுத்தமுமாயிருக்கிறான்?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மக்குக் காரியத்தைத் தெரியப்பண்ணுவேன், என்னைக் கேளும், நான் கண்டதை உமக்கு விவரித்துச் சொல்லுவ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தேமானியனாகிய எலிப்பாஸ் பிரதியுத்தரமாக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ஞானிகள் தங்கள் பிதாக்கள் சொல்லக் கேட்டு மறைக்காமல் அறிவித்ததையே நான் சொல்லுவ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களுக்குமாத்திரம் பூமி அளிக்கப்பட்டது; அந்நியர் அவர்கள் நடுவே கடந்துபோக இடமில்லை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ுன்மார்க்கன் உயிரோடிருக்கிற நாளெல்லாம் துன்பத்தால் வாதிக்கப்படுகிறான்; பலவந்தம்பண்ணுகிறவனுக்கு அவன் வருஷங்களின் தொகை மறைக்கப்பட்டிருக்கிற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ுன்மார்க்கன் உயிரோடிருக்கிற நாளெல்லாம் துன்பத்தால் வாதிக்கப்படுகிறான்; பலவந்தம்பண்ணுகிறவனுக்கு அவன் வருஷங்களின் தொகை மறைக்கப்பட்டிருக்கிற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யங்கரமான சத்தம் அவன் காதுகளில் தொனிக்கிறது; அவன் சமாதானமாயிருக்கையில் பாழாக்கிறவன் அவன்மேல் வருவ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ருளிலிருந்து திரும்பிவர அவனுக்கு நம்பிக்கையில்லாமல், பதிவிருக்கிறவர்களின் பட்டயத்துக்கு அவன் பயப்படுகி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ம் எங்கே கிடைக்குமென்று அவன் அலைந்து திரிகிறான்; அந்தகாரநாள் தனக்குச் சமீபித்திருக்கிறதை அறிவ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ம் எங்கே கிடைக்குமென்று அவன் அலைந்து திரிகிறான்; அந்தகாரநாள் தனக்குச் சமீபித்திருக்கிறதை அறிவ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க்கட்டும் நெருக்கமும் அவனைக் கலங்கப்பண்ணி, யுத்தசன்னத்தனான ராஜாவைப்போல அவனை மேற்கொள்ள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க்கட்டும் நெருக்கமும் அவனைக் கலங்கப்பண்ணி, யுத்தசன்னத்தனான ராஜாவைப்போல அவனை மேற்கொள்ள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ஞானவான் காற்றைப்போன்ற நியாயங்களைச் சொல்லி, தன் வயிற்றைக் கொண்டல்காற்றினால் நிரப்பி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் தேவனுக்கு விரோதமாகக் கைநீட்டி, சர்வவல்லவருக்கு விரோதமாகப் பராக்கிரமம் பாராட்டுகிற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டினக்கழுத்தோடும், பருத்த குமிழுள்ள தன் கேடயங்களோடும் அவருக்கு எதிராக ஓடுகிற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ன் முகத்தைக் கொழுப்பு மூடியிருக்கிறது; அடிவயிறு தொந்தி விட்டிருக்கிற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ஆனாலும் பாழான பட்டணங்களிலும், குடிபோன கற்குவியலான வீடுகளிலும் வாசம்பண்ணுவ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ஆனாலும் பாழான பட்டணங்களிலும், குடிபோன கற்குவியலான வீடுகளிலும் வாசம்பண்ணுவ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ன் ஐசுவரியவானாவதுமில்லை, அவன் ஆஸ்தி நிலைப்பதுமில்லை, அப்படிப்பட்டவர்களின் செல்வம் பூமியில் நீடித்திருப்பதில்லை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ன் ஐசுவரியவானாவதுமில்லை, அவன் ஆஸ்தி நிலைப்பதுமில்லை, அப்படிப்பட்டவர்களின் செல்வம் பூமியில் நீடித்திருப்பதில்லை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ருளுக்கு அவன் தப்புவதில்லை; அக்கினி ஜுவாலை அவனுடைய கிளையைக் காய்ந்துபோகப்பண்ணும்; அவருடைய வாயின் சுவாசத்தால் அற்றுப்போவ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ருளுக்கு அவன் தப்புவதில்லை; அக்கினி ஜுவாலை அவனுடைய கிளையைக் காய்ந்துபோகப்பண்ணும்; அவருடைய வாயின் சுவாசத்தால் அற்றுப்போவ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வழிதப்பினவன் மாயையை நம்பானாக; நம்பினால் மாயையே அவன் பலனாயிருக்க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ிரயோஜனமில்லாத வார்த்தைகளாலும், உபயோகமில்லாத வசனங்களாலும் தர்க்கிக்கலாமோ?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து அவன் நாள் வருமுன்னே அவனுக்குப் பூரணமாய்ப் பலிக்கும்; அவனுடைய கொப்புப் பச்சைகொள்வதில்லை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பிஞ்சுகள் உதிர்ந்துபோகிற திராட்சச்செடியைப்போலவும், பூக்கள் உதிர்ந்து போகிற ஒலிவமரத்தைப்போலவும் அவன் இருப்ப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மாயக்காரரின் கூட்டம் வெறுமையாய்ப் போம்; பரிதானம் வாங்கினவர்களின் கூடாரங்களை அக்கினி பட்சிக்கு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மாயக்காரரின் கூட்டம் வெறுமையாய்ப் போம்; பரிதானம் வாங்கினவர்களின் கூடாரங்களை அக்கினி பட்சிக்கும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ப்படிப்பட்டவன் அநியாயத்தைக் கர்ப்பந்தரித்து, அக்கிரமத்தைப் பெறுகிறான்; அவர்கள் கர்ப்பம் மாயையைப் பிறப்பிக்கும் என்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ர் பயபக்தியை வீணென்று சொல்லி, தேவனுக்கு முன்பாக ஜெபத்தியானத்தைக் குறையப்பண்ணுகிறீ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ம்முடைய வாய் உம்முடைய அக்கிரமத்தைச் சொல்லிக்காட்டுகிறது; நீர் தந்திரமுள்ளவர்களின் நாவைத் தெரிந்துகொண்டீ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அல்ல, உம்முடைய வாயே உம்மைக் குற்றவாளி என்று தீர்க்கிறது; உம்முடைய உதடுகளே உமக்கு விரோதமாகச் சாட்சியிடுகிற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னுஷரில் முந்திப் பிறந்தவர் நீர்தானோ? பர்வதங்களுக்குமுன்னே உருவாக்கப்பட்டீரோ?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ர் தேவனுடைய இரகசிய ஆலோசனையைக் கேட்டு, ஞானத்தை உம்மிடமாய்ச் சேர்த்துக்கொண்டீரோ?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at know you, that we know not? what understand you, which is not in u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With us are both the grayheaded and very aged men, much elder than your fa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re the consolations of God small with you? is there any secret thing with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Why does yours heart carry you away? and what do your eyes overlook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at you turn your spirit against God, and let such words go out of your mout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What is man, that he should be clean? and he which is born of a woman, that he should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eou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ehold, he puts no trust in his saints; yea, the heavens are not clean in his s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How much more abominable and filthy is man, which drinks iniquity like wate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I will show you, hear me; and that which I have seen I will declar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answered Eliphaz the Temanite,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Which wise men have told from their fathers, and have not hid i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Unto whom alone the earth was given, and no stranger passed among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 wicked man labors with pain all his days, and the number of years is hidden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ppresso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 dreadful sound is in his ears: in prosperity the destroyer shall come upo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He believes not that he shall return out of darkness, and he is waited for of the s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He wanders abroad for bread, saying, Where is it? he knows that the day of darkness is ready 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rouble and anguish shall make him afraid; they shall prevail against him, as a king ready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batt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hould a wise man utter vain knowledge, and fill his belly with the east win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For he stretches out his hand against God, and strengthens himself against the Almigh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He runs upon him, even on his neck, upon the thick bosses of his buckler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Because he covers his face with his fatness, and makes fatness on his flan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he dwells in desolate cities, and in houses which no man inhabits, which are ready to beco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p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He shall not be rich, neither shall his substance continue, neither shall he prolong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rfection thereof upon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He shall not depart out of darkness; the flame shall dry up his branches, and by the breath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mouth shall he go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Let not him that is deceived trust in vanity: for vanity shall be his recompe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hould he reason with useless talk? or with speeches wherewith he can do no goo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It shall be accomplished before his time, and his branch shall not be gre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He shall shake off his unripe grape as the vine, and shall cast off his flower as the oli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For the congregation of hypocrites shall be desolate, and fire shall consume the tabernacle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ibe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They conceive mischief, and bring forth vanity, and their belly prepares dece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Yea, you cast off fear, and restrain prayer before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 your mouth utters yours iniquity, and you choose the tongue of the craf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Yours own mouth condemns you, and not I: yea, yours own lips testify against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re you the first man that was born? or were you made before the hill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Have you heard the secret of God? and do you restrain wisdom to yourself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2026-07-18T18:08:47Z</dcterms:created>
  <dcterms:modified xsi:type="dcterms:W3CDTF">2026-07-18T18:08:47Z</dcterms:modified>
  <dc:title>யோபு : 15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