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ுரமண்டலத்தால் கர்த்தரைக் கீர்த்தனம்பண்ணுங்கள், சுரமண்டலத்தாலும் கீதசத்தத்தாலும் அவரைக் கீர்த்தனம்பண்ண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ாகிய ராஜாவின் சமுகத்தில் பூரிகைகளாலும் எக்காள சத்தத்தாலும் ஆனந்தமாய் ஆர்ப்பரிய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ுத்திரமும் அதின் நிறைவும், பூச்சக்கரமும் அதின் குடிகளும் முழங்குவத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க்கு முன்பாக ஆறுகள் கைகொட்டி பர்வதங்கள் ஏகமாய்க் கெம்பீரித்துப் பாடக்கடவ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பூமியை நியாயந்தீர்க்கவருகிறார், பூலோகத்தை நீதியோடும் ஜனங்களை நிதானத்தோடும் நியாயந்தீர்ப்ப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பூமியை நியாயந்தீர்க்கவருகிறார், பூலோகத்தை நீதியோடும் ஜனங்களை நிதானத்தோடும் நியாயந்தீர்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க்குப் புதுப்பாட்டைப் பாடுங்கள்; அவர் அதிசயங்களைச் செய்திருக்கிறார்; அவருடைய வலதுகரமும், அவருடைய பரிசுத்த புயமும், இரட்சிப்பை உண்டாக்கின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க்குப் புதுப்பாட்டைப் பாடுங்கள்; அவர் அதிசயங்களைச் செய்திருக்கிறார்; அவருடைய வலதுகரமும், அவருடைய பரிசுத்த புயமும், இரட்சிப்பை உண்டாக்கி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தமது இரட்சிப்பைப் பிரஸ்தாபமாக்கி, தமது நீதியை ஜாதிகளுடைய கண்களுக்கு முன்பாக விளங்கப்பண்ணி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தமது இரட்சிப்பைப் பிரஸ்தாபமாக்கி, தமது நீதியை ஜாதிகளுடைய கண்களுக்கு முன்பாக விளங்கப்பண்ணி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இஸ்ரவேல் குடும்பத்துக்காகத் தமது கிருபையையும் உண்மையையும் நினைவுகூர்ந்தார்; பூமியின் எல்லைகளெல்லாம் நமது தேவனுடைய இரட்சிப்பைக் கண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இஸ்ரவேல் குடும்பத்துக்காகத் தமது கிருபையையும் உண்மையையும் நினைவுகூர்ந்தார்; பூமியின் எல்லைகளெல்லாம் நமது தேவனுடைய இரட்சிப்பைக் கண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மியின் குடிகளே, நீங்களெல்லாரும் கர்த்தரை நோக்கி ஆனந்தமாய் ஆர்ப்பரியுங்கள்; முழக்கமிட்டுக் கெம்பீரமாய்ப் பாட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மியின் குடிகளே, நீங்களெல்லாரும் கர்த்தரை நோக்கி ஆனந்தமாய் ஆர்ப்பரியுங்கள்; முழக்கமிட்டுக் கெம்பீரமாய்ப் பாட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ing unto the LORD with the harp; with the harp, and the voice of a psal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ith trumpets and sound of cornet make a joyful noise before the LORD,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et the sea roar, and the fullness thereof; the world, and they that dwell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et the floods clap their hands: let the hills be joyful tog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fore the LORD; for he comes to judge the earth: with righteousness shall he judge the wor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people with e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sing unto the LORD a new song; for he has done marvellous things: his right hand, and his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, has got him the vict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has made known his salvation: his righteousness has he openly showed in the sigh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has remembered his mercy and his truth toward the house of Israel: all the ends of the ea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seen the salvation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ake a joyful noise unto the LORD, all the earth: make a loud noise, and rejoice, and s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2026-07-18T18:08:51Z</dcterms:created>
  <dcterms:modified xsi:type="dcterms:W3CDTF">2026-07-18T18:08:51Z</dcterms:modified>
  <dc:title>சங்கீதம் : 98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