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presProps" Target="presProps.xml"/>
  <Relationship Id="rId38" Type="http://schemas.openxmlformats.org/officeDocument/2006/relationships/viewProps" Target="viewProps.xml"/>
  <Relationship Id="rId39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றியும் நீங்கள் துக்கப்படும்படிக்கு எழுதாமல், உங்கள்மேல் நான் வைத்த அன்பின் மிகுதியை நீங்கள் அறியும்படிக்கே, மிகுந்த வியாகுலமும் மன இடுக்கமும் அடைந்தவனாய் அதிகக் கண்ணீரோடே உங்களுக்கு எழுதின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க்கமுண்டாக்கினவன் எனக்குமாத்திரமல்ல, ஒருவாறு உங்களெல்லாருக்கும் துக்கமுண்டாக்கினான்; நான் உங்கள் எல்லார்மேலும் அதிக பாரஞ்சுமத்தாதபடிக்கு இதைச் சொல்லுகிற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ுக்கமுண்டாக்கினவன் எனக்குமாத்திரமல்ல, ஒருவாறு உங்களெல்லாருக்கும் துக்கமுண்டாக்கினான்; நான் உங்கள் எல்லார்மேலும் அதிக பாரஞ்சுமத்தாதபடிக்கு இதைச் சொல்லுகிறேன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ப்படிப்பட்டவனுக்கு அநேகராலுண்டான இந்த தண்டனையே போதும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அவன் அதிக துக்கத்தில் அமிழ்ந்துபோகாதபடிக்கு, நீங்கள் அவனுக்கு மன்னித்து ஆறுதல்செய்யவேண்டும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ஆதலால் அவன் அதிக துக்கத்தில் அமிழ்ந்துபோகாதபடிக்கு, நீங்கள் அவனுக்கு மன்னித்து ஆறுதல்செய்யவேண்டும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அந்தப்படி, உங்கள் அன்பை அவனுக்குக் காண்பிக்கும்படி உங்களை வேண்டிக்கொள்ளுகிறேன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ல்லாவற்றிலேயும் கீழ்ப்படிந்திருக்கிறீர்களோ என்று உங்களைச் சோதித்தறியும்படி இப்படி எழுதினேன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நீங்கள் எல்லாவற்றிலேயும் கீழ்ப்படிந்திருக்கிறீர்களோ என்று உங்களைச் சோதித்தறியும்படி இப்படி எழுதினேன்,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வனுக்கு நீங்கள் மன்னிக்கிறீர்களோ, அவனுக்கு நானும் மன்னிக்கிறேன்; மேலும் எதை நான் மன்னித்திருக்கிறேனோ, அதை உங்கள்நிமித்தம் கிறிஸ்துவினுடைய சந்நிதானத்திலே மன்னித்திருக்கிறேன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நான் துக்கத்துடனே உங்களிடத்தில் மறுபடியும் வராதபடிக்கு எனக்குள்ளே தீர்மானித்துக்கொண்டேன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வனுக்கு நீங்கள் மன்னிக்கிறீர்களோ, அவனுக்கு நானும் மன்னிக்கிறேன்; மேலும் எதை நான் மன்னித்திருக்கிறேனோ, அதை உங்கள்நிமித்தம் கிறிஸ்துவினுடைய சந்நிதானத்திலே மன்னித்திருக்கிறேன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த்தானாலே நாம் மோசம்போகாதபடிக்கு அப்படிச் செய்தேன்; அவனுடைய தந்திரங்கள் நமக்குத் தெரியாதவைகள் அல்லவ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சாத்தானாலே நாம் மோசம்போகாதபடிக்கு அப்படிச் செய்தேன்; அவனுடைய தந்திரங்கள் நமக்குத் தெரியாதவைகள் அல்லவே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மேலும் நான் கிறிஸ்துவின் சுவிசேஷத்தைப் பிரசங்கிக்கும்படி துரோவாபட்டணத்தில் வந்தபோது, கர்த்தராலே எனக்குக் கதவு திறக்கப்பட்டிருக்கையில்,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சகோதரனாகிய தீத்துவைக் காணாததினாலே, என் ஆவிக்கு அமைதலில்லாதிருந்தது. ஆதலால் நான் அவர்களிடத்தில் அனுப்புவித்துக்கொண்டு, மக்கெதோனியா நாட்டுக்குப் புறப்பட்டுப்போனேன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நான் என் சகோதரனாகிய தீத்துவைக் காணாததினாலே, என் ஆவிக்கு அமைதலில்லாதிருந்தது. ஆதலால் நான் அவர்களிடத்தில் அனுப்புவித்துக்கொண்டு, மக்கெதோனியா நாட்டுக்குப் புறப்பட்டுப்போனேன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வுக்குள் எப்பொழுதும் எங்களை வெற்றிசிறக்கப்பண்ணி, எல்லா இடங்களிலேயும் எங்களைக்கொண்டு அவரை அறிகிற அறிவின் வாசனையை வெளிப்படுத்துகிற தேவனுக்கு ஸ்தோத்திரம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கிறிஸ்துவுக்குள் எப்பொழுதும் எங்களை வெற்றிசிறக்கப்பண்ணி, எல்லா இடங்களிலேயும் எங்களைக்கொண்டு அவரை அறிகிற அறிவின் வாசனையை வெளிப்படுத்துகிற தேவனுக்கு ஸ்தோத்திரம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ட்சிக்கப்படுகிறவர்களுக்குள்ளேயும், கெட்டுப்போகிறவர்களுக்குள்ளேயும், நாங்கள் தேவனுக்குக் கிறிஸ்துவின் நற்கந்தமாயிருக்கிறோம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இரட்சிக்கப்படுகிறவர்களுக்குள்ளேயும், கெட்டுப்போகிறவர்களுக்குள்ளேயும், நாங்கள் தேவனுக்குக் கிறிஸ்துவின் நற்கந்தமாயிருக்கிறோ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ைத் துக்கப்படுத்தினால், என்னாலே துக்கமடைந்தவனேயல்லாமல், எவன் என்னைச் சந்தோஷப்படுத்துவான்?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ெட்டுப்போகிறவர்களுக்குள்ளே மரணத்திற்கேதுவான மரணவாசனையாகவும், இரட்சிக்கப்படுகிறவர்களுக்குள்ளே ஜீவனுக்கேதுவான ஜீவவாசனையாகவும் இருக்கிறோம். இவைகளை நடப்பிக்கிறதற்கு எவன் தகுதியானவன்?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ெட்டுப்போகிறவர்களுக்குள்ளே மரணத்திற்கேதுவான மரணவாசனையாகவும், இரட்சிக்கப்படுகிறவர்களுக்குள்ளே ஜீவனுக்கேதுவான ஜீவவாசனையாகவும் இருக்கிறோம். இவைகளை நடப்பிக்கிறதற்கு எவன் தகுதியானவன்?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கெட்டுப்போகிறவர்களுக்குள்ளே மரணத்திற்கேதுவான மரணவாசனையாகவும், இரட்சிக்கப்படுகிறவர்களுக்குள்ளே ஜீவனுக்கேதுவான ஜீவவாசனையாகவும் இருக்கிறோம். இவைகளை நடப்பிக்கிறதற்கு எவன் தகுதியானவன்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ரைப்போல, நாங்கள் தேவவசனத்தைக் கலப்பாய்ப் பேசாமல், துப்புரவாகவும், தேவனால் அருளப்பட்டபிரகாரமாகவும், கிறிஸ்துவுக்குள் தேவசந்நிதியில் பேசுகிறோம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அநேகரைப்போல, நாங்கள் தேவவசனத்தைக் கலப்பாய்ப் பேசாமல், துப்புரவாகவும், தேவனால் அருளப்பட்டபிரகாரமாகவும், கிறிஸ்துவுக்குள் தேவசந்நிதியில் பேசுகிறோம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நான் உங்களைத் துக்கப்படுத்தினால், என்னாலே துக்கமடைந்தவனேயல்லாமல், எவன் என்னைச் சந்தோஷப்படுத்துவான்?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ுடைய சந்தோஷம் உங்களெல்லாருக்கும் சந்தோஷமாயிருக்குமென்று, நான் உங்களெல்லாரையும்பற்றி நம்பிக்கையுள்ளவனாயிருந்து, நான் வரும்போது, என்னைச் சந்தோஷப்படுத்தவேண்டியவர்களால் நான் துக்கமடையாதபடிக்கு, அதை உங்களுக்கு எழுதினே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ுடைய சந்தோஷம் உங்களெல்லாருக்கும் சந்தோஷமாயிருக்குமென்று, நான் உங்களெல்லாரையும்பற்றி நம்பிக்கையுள்ளவனாயிருந்து, நான் வரும்போது, என்னைச் சந்தோஷப்படுத்தவேண்டியவர்களால் நான் துக்கமடையாதபடிக்கு, அதை உங்களுக்கு எழுதினேன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என்னுடைய சந்தோஷம் உங்களெல்லாருக்கும் சந்தோஷமாயிருக்குமென்று, நான் உங்களெல்லாரையும்பற்றி நம்பிக்கையுள்ளவனாயிருந்து, நான் வரும்போது, என்னைச் சந்தோஷப்படுத்தவேண்டியவர்களால் நான் துக்கமடையாதபடிக்கு, அதை உங்களுக்கு எழுதினே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றியும் நீங்கள் துக்கப்படும்படிக்கு எழுதாமல், உங்கள்மேல் நான் வைத்த அன்பின் மிகுதியை நீங்கள் அறியும்படிக்கே, மிகுந்த வியாகுலமும் மன இடுக்கமும் அடைந்தவனாய் அதிகக் கண்ணீரோடே உங்களுக்கு எழுதினே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ன்றியும் நீங்கள் துக்கப்படும்படிக்கு எழுதாமல், உங்கள்மேல் நான் வைத்த அன்பின் மிகுதியை நீங்கள் அறியும்படிக்கே, மிகுந்த வியாகுலமும் மன இடுக்கமும் அடைந்தவனாய் அதிகக் கண்ணீரோடே உங்களுக்கு எழுதின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028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ું છું, તેથી મેં લખ્યું હત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તમારા સમૂહની એક વ્યક્તિએ દુઃખ ઊભુ કર્યુ છે. તેણે મને જ દુઃખ પહોંચાડ્યું નથી, પરંતુ તમારામાં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ને તે રીતે દુઃખ પહોંચાડ્યું છે; હું સમજું છું કે તેણે સર્વને આ દુઃખ પહોંચાડ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મોટા ભાગના તમારા સમૂહે તેને જે શિક્ષા કરી છે તે તેને માટે પૂરતી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પરંતુ હવે તમારે એને માફ કરવો જોઈએ અને દિલાસો આપવો જોઈએ. આમ કરવાથી તેને વધુ પડતું દુઃખ નહિ થાય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ે સંપૂર્ણરીતે ભાંગી નહિ પડ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જેથી હું તમને વિનંતી કરું છું કે, તેને તમારો પ્રેમ દર્શાવ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મેં તમને આ કારણે લખ્યું હતું. મારે તમારી પરીક્ષા કરવી હતી અને જોવું હતું કે દરેક બાબતમાં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દેશનું પાલન કરો છો ક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જો તમે એક વ્યક્તિને માફ કરશો, તો હું પણ તે વ્યક્તિને માફ કરીશ. અને મેં જે માફ કર્યુ છે-જો મ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ેથી મેં નિર્ણય લીધો છે કે મારી આગલી મુલાકાત તમને ગમગીન બનાવનાર મુલાકાત નહિ હોય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ાંઈ માફ કરવા જેવું હશે-તો તે તમારા માટે, અને મારામાં રહેતા ખ્રિસ્તની સમક્ષ મેં માફ કર્યુ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મેં આમ કર્યુ કે જેથી શેતાન આપણી પાસેથી કશું જીતી શકે નહિ. શેતાનની યોજનાઓ કઈ છે તે આપણે બરાબ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ાણ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ખ્રિસ્તની સુવાર્તાનો ઉપદેશ આપવા હું ત્રોઆસ ગયો હતો. પ્રભુએ મને ત્યાં ઉત્તમ તક આપ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પરંતુ મારા ભાઈ તિતસને ત્યાં નહિ જોતાં મને અશાંતિ થઈ. તેથી મેં ત્યાંના લોકોની વિદાય લીધી અ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કદોનિયા ગય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પરંતુ દેવની સ્તુતિ થાઓ. ખ્રિસ્ત થકી દેવ હંમેશા આપણને વિજયી કરીને દોરી જાય છે. દેવ તેના જ્ઞાન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ધુર સુંગંધીત અત્તરની સુવાસની જેમ બધે ફેલાવવામાં આપણો ઉપયોગ કર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જે લોકોનું તારણ થયું છે અને જે લોકો ભટકી ગયા છે તેમના માટે આપણે ખ્રિસ્તની મીઠી સુગંધરૂપ છીએ,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પણે દેવને અર્પણ કર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જો હું તમને ઉદાસ કરું તો મને આનંદીત કોણ કરશે? માત્ર તમે જ, કે જેમને મે ઉદાસ ન કર્યા, તે જ મ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ે લોકો ભટકી ગયા છે તેમને માટે આપણે મૃત્યુની દુર્ગંધ છીએ એ દુર્ગંધ જે મૃત્યુ લાવે છે. પરંતુ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લોકોનું તારણ થયું છે. તેમને માટે આપને જીવનની ફોરમ છીએ જે ફોરમ જીવન લાવે છે. તો આ કામ કરવા માટે કો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યોગ્ય છે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જે રીતે બીજા લોકો કરે છે તેમ દેવના વચનને આપણે નફા માટે વેચતા નથી. ના! પરંતુ ખ્રિસ્તમાં આપણે દેવ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મક્ષ વફાદારીથી બોલીએ છીએ. જે રીતે દેવ તરફથી મોકલેલ માણસ બોલે તે રીતે આપણે બોલીએ છીએ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નંદીત કર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મેં તમને પત્ર આ કારણે લખ્યો: કે જેથી હું તમારી પાસે જ્યારે આવું ત્યારે તે લોકોએ મને પ્રસન્ન કરવ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ોઈએ તે લોકો દ્વારા હું ઉદાસી ન બનું. મને ખાતરી છે કે તમારામાંના બધા તે જ સુખમાં ભાગીદાર થાઓ કે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ને મળ્યું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જ્યારે પહેલા મેં તમને લખ્યું હતું, ત્યારે મારા હૃદયમાં હું ઘણો જ વ્યથીત અને દુઃખી હતો. મેં ઘણ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શ્રું સહિત લખ્યું હતું. મેં તમને દુઃખી કરવા નહોતું લખ્યું. તમે જાણી શકો કે હું તમને કેટલો પ્રે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கொரிந்தியர் : 2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8">
  <a:themeElements>
    <a:clrScheme name="Theme3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34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2026-06-03T11:35:54Z</dcterms:created>
  <dcterms:modified xsi:type="dcterms:W3CDTF">2026-06-03T11:35:54Z</dcterms:modified>
  <dc:title>2 கொரிந்தியர் : 2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