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ுக்கமுண்டாக்கினவன் எனக்குமாத்திரமல்ல, ஒருவாறு உங்களெல்லாருக்கும் துக்கமுண்டாக்கினான்; நான் உங்கள் எல்லார்மேலும் அதிக பாரஞ்சுமத்தாதபடிக்கு இதைச் சொல்லுகிற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டிப்பட்டவனுக்கு அநேகராலுண்டான இந்த தண்டனையே போத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 அவன் அதிக துக்கத்தில் அமிழ்ந்துபோகாதபடிக்கு, நீங்கள் அவனுக்கு மன்னித்து ஆறுதல்செய்யவேண்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 அவன் அதிக துக்கத்தில் அமிழ்ந்துபோகாதபடிக்கு, நீங்கள் அவனுக்கு மன்னித்து ஆறுதல்செய்யவேண்ட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ப்படி, உங்கள் அன்பை அவனுக்குக் காண்பிக்கும்படி உங்களை வேண்டிக்கொள்ளுகிற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எல்லாவற்றிலேயும் கீழ்ப்படிந்திருக்கிறீர்களோ என்று உங்களைச் சோதித்தறியும்படி இப்படி எழுதினேன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வனுக்கு நீங்கள் மன்னிக்கிறீர்களோ, அவனுக்கு நானும் மன்னிக்கிறேன்; மேலும் எதை நான் மன்னித்திருக்கிறேனோ, அதை உங்கள்நிமித்தம் கிறிஸ்துவினுடைய சந்நிதானத்திலே மன்னித்திருக்கிற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வனுக்கு நீங்கள் மன்னிக்கிறீர்களோ, அவனுக்கு நானும் மன்னிக்கிறேன்; மேலும் எதை நான் மன்னித்திருக்கிறேனோ, அதை உங்கள்நிமித்தம் கிறிஸ்துவினுடைய சந்நிதானத்திலே மன்னித்திருக்கி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ாத்தானாலே நாம் மோசம்போகாதபடிக்கு அப்படிச் செய்தேன்; அவனுடைய தந்திரங்கள் நமக்குத் தெரியாதவைகள் அல்லவ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லும் நான் கிறிஸ்துவின் சுவிசேஷத்தைப் பிரசங்கிக்கும்படி துரோவாபட்டணத்தில் வந்தபோது, கர்த்தராலே எனக்குக் கதவு திறக்கப்பட்டிருக்கையில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ன் துக்கத்துடனே உங்களிடத்தில் மறுபடியும் வராதபடிக்கு எனக்குள்ளே தீர்மானித்துக்கொண்ட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லும் நான் கிறிஸ்துவின் சுவிசேஷத்தைப் பிரசங்கிக்கும்படி துரோவாபட்டணத்தில் வந்தபோது, கர்த்தராலே எனக்குக் கதவு திறக்கப்பட்டிருக்கையில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என் சகோதரனாகிய தீத்துவைக் காணாததினாலே, என் ஆவிக்கு அமைதலில்லாதிருந்தது. ஆதலால் நான் அவர்களிடத்தில் அனுப்புவித்துக்கொண்டு, மக்கெதோனியா நாட்டுக்குப் புறப்பட்டுப்போன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என் சகோதரனாகிய தீத்துவைக் காணாததினாலே, என் ஆவிக்கு அமைதலில்லாதிருந்தது. ஆதலால் நான் அவர்களிடத்தில் அனுப்புவித்துக்கொண்டு, மக்கெதோனியா நாட்டுக்குப் புறப்பட்டுப்போன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ிறிஸ்துவுக்குள் எப்பொழுதும் எங்களை வெற்றிசிறக்கப்பண்ணி, எல்லா இடங்களிலேயும் எங்களைக்கொண்டு அவரை அறிகிற அறிவின் வாசனையை வெளிப்படுத்துகிற தேவனுக்கு ஸ்தோத்திர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ிறிஸ்துவுக்குள் எப்பொழுதும் எங்களை வெற்றிசிறக்கப்பண்ணி, எல்லா இடங்களிலேயும் எங்களைக்கொண்டு அவரை அறிகிற அறிவின் வாசனையை வெளிப்படுத்துகிற தேவனுக்கு ஸ்தோத்திர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ரட்சிக்கப்படுகிறவர்களுக்குள்ளேயும், கெட்டுப்போகிறவர்களுக்குள்ளேயும், நாங்கள் தேவனுக்குக் கிறிஸ்துவின் நற்கந்தமாயிருக்கிறோ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ரட்சிக்கப்படுகிறவர்களுக்குள்ளேயும், கெட்டுப்போகிறவர்களுக்குள்ளேயும், நாங்கள் தேவனுக்குக் கிறிஸ்துவின் நற்கந்தமாயிருக்கிறோ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ெட்டுப்போகிறவர்களுக்குள்ளே மரணத்திற்கேதுவான மரணவாசனையாகவும், இரட்சிக்கப்படுகிறவர்களுக்குள்ளே ஜீவனுக்கேதுவான ஜீவவாசனையாகவும் இருக்கிறோம். இவைகளை நடப்பிக்கிறதற்கு எவன் தகுதியானவன்?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ெட்டுப்போகிறவர்களுக்குள்ளே மரணத்திற்கேதுவான மரணவாசனையாகவும், இரட்சிக்கப்படுகிறவர்களுக்குள்ளே ஜீவனுக்கேதுவான ஜீவவாசனையாகவும் இருக்கிறோம். இவைகளை நடப்பிக்கிறதற்கு எவன் தகுதியானவன்?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ேகரைப்போல, நாங்கள் தேவவசனத்தைக் கலப்பாய்ப் பேசாமல், துப்புரவாகவும், தேவனால் அருளப்பட்டபிரகாரமாகவும், கிறிஸ்துவுக்குள் தேவசந்நிதியில் பேசுகிறோ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ங்களைத் துக்கப்படுத்தினால், என்னாலே துக்கமடைந்தவனேயல்லாமல், எவன் என்னைச் சந்தோஷப்படுத்துவான்?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ேகரைப்போல, நாங்கள் தேவவசனத்தைக் கலப்பாய்ப் பேசாமல், துப்புரவாகவும், தேவனால் அருளப்பட்டபிரகாரமாகவும், கிறிஸ்துவுக்குள் தேவசந்நிதியில் பேசுகிறோ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ன்னுடைய சந்தோஷம் உங்களெல்லாருக்கும் சந்தோஷமாயிருக்குமென்று, நான் உங்களெல்லாரையும்பற்றி நம்பிக்கையுள்ளவனாயிருந்து, நான் வரும்போது, என்னைச் சந்தோஷப்படுத்தவேண்டியவர்களால் நான் துக்கமடையாதபடிக்கு, அதை உங்களுக்கு எழுதின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ன்னுடைய சந்தோஷம் உங்களெல்லாருக்கும் சந்தோஷமாயிருக்குமென்று, நான் உங்களெல்லாரையும்பற்றி நம்பிக்கையுள்ளவனாயிருந்து, நான் வரும்போது, என்னைச் சந்தோஷப்படுத்தவேண்டியவர்களால் நான் துக்கமடையாதபடிக்கு, அதை உங்களுக்கு எழுதின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ன்னுடைய சந்தோஷம் உங்களெல்லாருக்கும் சந்தோஷமாயிருக்குமென்று, நான் உங்களெல்லாரையும்பற்றி நம்பிக்கையுள்ளவனாயிருந்து, நான் வரும்போது, என்னைச் சந்தோஷப்படுத்தவேண்டியவர்களால் நான் துக்கமடையாதபடிக்கு, அதை உங்களுக்கு எழுதின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ன்றியும் நீங்கள் துக்கப்படும்படிக்கு எழுதாமல், உங்கள்மேல் நான் வைத்த அன்பின் மிகுதியை நீங்கள் அறியும்படிக்கே, மிகுந்த வியாகுலமும் மன இடுக்கமும் அடைந்தவனாய் அதிகக் கண்ணீரோடே உங்களுக்கு எழுதின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ன்றியும் நீங்கள் துக்கப்படும்படிக்கு எழுதாமல், உங்கள்மேல் நான் வைத்த அன்பின் மிகுதியை நீங்கள் அறியும்படிக்கே, மிகுந்த வியாகுலமும் மன இடுக்கமும் அடைந்தவனாய் அதிகக் கண்ணீரோடே உங்களுக்கு எழுதின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ுக்கமுண்டாக்கினவன் எனக்குமாத்திரமல்ல, ஒருவாறு உங்களெல்லாருக்கும் துக்கமுண்டாக்கினான்; நான் உங்கள் எல்லார்மேலும் அதிக பாரஞ்சுமத்தாதபடிக்கு இதைச் சொல்லுகிற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1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ല്ലാവരെയും ദുഃഖിപ്പിച്ച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വന്നു ഭൂരിപക്ഷത്താൽ ഉണ്ടായ ഈ ശിക്ഷ മത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അവൻ അതിദുഃഖത്തിൽ മുങ്ങിപ്പോകാതിരിക്കേണ്ടതിന്നു നിങ്ങൾ അവനോടു ക്ഷമിക്കയും അവനെ ആശ്വസിപ്പിക്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നേ വേണ്ട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അതുകൊണ്ടു നിങ്ങളുടെ സ്നേഹം അവന്നു ഉറപ്പിച്ചുകൊടുപ്പാൻ ഞാൻ നിങ്ങളോടു അപേക്ഷ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നിങ്ങൾ സകലത്തിലും അനുസരണമുള്ളവരോ എന്നു പരീക്ഷിച്ചറിയേണ്ടതിനുമായിരുന്നു ഞാൻ എഴുതിയ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നിങ്ങൾ വല്ലതും ക്ഷമിക്കുന്നവനോടു ഞാനും ക്ഷമിക്കുന്നു; എന്നാൽ ഞാൻ വല്ലതും ക്ഷമിച്ചിരിക്കു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ങ്കിൽ നിങ്ങൾ നിമിത്തം ക്രിസ്തുവിന്റെ സന്നിധാനത്തിൽ ക്ഷമിച്ച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സാത്താൻ നമ്മെ തോല്പിക്കരുതു; അവന്റെ തന്ത്രങ്ങളെ നാം അറിയാത്തവരല്ല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എന്നാൽ ഞാൻ ക്രിസ്തുവിന്റെ സുവിശേഷം അറിയിപ്പാൻ ത്രോവാസിൽ വന്നാറെ കർത്താവിന്റെ പ്രവൃത്തിക്ക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എന്നാൽ ഞാൻ വീണ്ടും നിങ്ങളുടെ അടുക്കൽ വരുന്നതു ദുഃഖത്തോടെ ആകരുതു എന്നു ഞാൻ നിർണ്ണ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ിക്കു ഒരു വാതിൽ തുറന്നുകിട്ടിയപ്പോ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എന്റെ സഹോദരനായ തീതൊസിനെ കാണാഞ്ഞിട്ടു മനസ്സിൽ സ്വസ്ഥതയില്ലായ്കയാൽ ഞാൻ അവരോടു യാത്രപറഞ്ഞ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ക്കെദോന്യെക്കു പുറപ്പെ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ക്രിസ്തുവിൽ ഞങ്ങളെ എപ്പോഴും ജയോത്സവമായി നടത്തുകയും എല്ലാടത്തും ഞങ്ങളെക്കൊണ്ടു ത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രിജ്ഞാനത്തിന്റെ വാസന വെളിപ്പെടുത്തുകയും ചെയ്യുന്ന ദൈവത്തിന്നു സ്തോത്ര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രക്ഷിക്കപ്പെടുന്നവരുടെ ഇടയിലും നശിക്കുന്നവരുടെ ഇടയിലും ഞങ്ങൾ ദൈവത്തിന്നു ക്രിസ്തുവ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ൌരഭ്യവാസന ആക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ഇവർക്കു മരണത്തിൽനിന്നു മരണത്തിലേക്കുള്ള വാസന, അവർക്കോ ജീവനിൽനിന്നു ജീവങ്കലേക്കുള്ള വാസന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ാൽ ഇതിന്നു ആർ പ്രാപ്തൻ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ഞങ്ങൾ ദൈവവചനത്തിൽ കൂട്ടുചേർക്കുന്ന അനേകരെപ്പോലെ അല്ല, നിർമ്മലതയോടും ദൈവത്തിന്റെ കല്പനയാ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ഞാൻ നിങ്ങളെ ദുഃഖിപ്പിച്ചാൽ എന്നാൽ ദുഃഖിതനായവൻ അല്ലാതെ എന്നെ സന്തോഷിപ്പിക്കുന്നതു ആർ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സന്നിധിയിൽ ക്രിസ്തുവിൽ സംസാ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ഞാൻ ഇതു തന്നേ എഴുതിയതു ഞാൻ വന്നാൽ എന്നെ സന്തോഷിപ്പിക്കേണ്ടിയവരാൽ ദുഃഖം ഉണ്ടാകരുതു എന്നുവെച്ച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റെ സന്തോഷം നിങ്ങൾക്കു എല്ലാവർക്കും സന്തോഷം ആയിരിക്കും എന്നു നിങ്ങളെ എല്ലാവരെയും കുറ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ശ്വസിച്ചിരിക്കകൊണ്ടും 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വളരെ കഷ്ടവും മനോവ്യസനവും ഉണ്ടായിട്ടു വളരെ കണ്ണുനീരോടുകൂടെ ഞാൻ നിങ്ങൾക്കു എഴുതിയതു നി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ുഃഖിക്കേണ്ടതിന്നല്ല; എനിക്കു നിങ്ങളോടുള്ള വലിയ സ്നേഹം നിങ്ങൾ അറിയേണ്ടതിന്നത്ര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ഒരുവൻ എന്നെ ദുഃഖിപ്പിച്ചു എങ്കിൽ അവൻ എന്നെയല്ല ഒരുവിധത്തിൽ — ഞാൻ കണക്കിൽ ഏറെ പറയരുതല്ലോ — നി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2026-07-31T15:48:28Z</dcterms:created>
  <dcterms:modified xsi:type="dcterms:W3CDTF">2026-07-31T15:48:28Z</dcterms:modified>
  <dc:title>2 கொரிந்தியர்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