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hear the words of love, 
I gaze upon the blood, 
I see the mighty Sacrifice, 
And I have peace with G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is everlasting peace ! 
Sure as Jehovah's name ; 
Tis stable as His steadfast throne, 
For evermore the sa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clouds may go and come, 
And storms may sweep my sky — 
This blood-sealed friendship changes not : 
The cross is ever nigh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love is ofttimes low, 
My joy still ebbs and flows ; 
But peace with Him remains the 
No change Jehovah knows, [same —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 change, He changes not,  
The Christ can never die ; 
His love, not mine, the resting-place, 
His truth, not mine, the ti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2026-07-31T13:10:21Z</dcterms:created>
  <dcterms:modified xsi:type="dcterms:W3CDTF">2026-07-31T13:10:21Z</dcterms:modified>
  <dc:title>Hymn : 882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