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ப்படி, இளைஞரே, மூப்பருக்குக் கீழ்ப்படியுங்கள். நீங்களெல்லாரும் ஒருவருக்கொருவர் கீழ்ப்படிந்து, மனத்தாழ்மையை அணிந்துகொள்ளுங்கள்; பெருமையுள்ளவர்களுக்குத் தேவன் எதிர்த்து நிற்கிறார், தாழ்மையுள்ளவர்களுக்கோ கிருபை அளிக்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, ஏற்றகாலத்திலே தேவன் உங்களை உயர்த்தும்படிக்கு, அவருடைய பலத்த கைக்குள் அடங்கியிருங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 உங்களை விசாரிக்கிறவரானபடியால், உங்கள் கவலைகளையெல்லாம் அவர்மேல் வைத்துவிட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ெளிந்த புத்தியுள்ளவர்களாயிருங்கள், விழித்திருங்கள்; ஏனெனில், உங்கள் எதிராளியாகிய பிசாசானவன் கெர்ச்சிக்கிற சிங்கம்போல் எவனை விழுங்கலாமோ என்று வகைதேடிச் சுற்றித்திரிகி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ெளிந்த புத்தியுள்ளவர்களாயிருங்கள், விழித்திருங்கள்; ஏனெனில், உங்கள் எதிராளியாகிய பிசாசானவன் கெர்ச்சிக்கிற சிங்கம்போல் எவனை விழுங்கலாமோ என்று வகைதேடிச் சுற்றித்திரிகி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ிசுவாசத்தில் உறுதியாயிருந்து, அவனுக்கு எதிர்த்து நில்லுங்கள்; உலகத்திலுள்ள உங்கள் சகோதரரிடத்திலே அப்படிப்பட்ட பாடுகள் நிறைவேறிவருகிறதென்று அறிந்திருக்கிறீர்கள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ிசுவாசத்தில் உறுதியாயிருந்து, அவனுக்கு எதிர்த்து நில்லுங்கள்; உலகத்திலுள்ள உங்கள் சகோதரரிடத்திலே அப்படிப்பட்ட பாடுகள் நிறைவேறிவருகிறதென்று அறிந்திருக்கிறீர்களே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ிறிஸ்து இயேசுவுக்குள் நம்மைத் தமது நித்திய மகிமைக்கு அழைத்தவராயிருக்கிற சகல கிருபையும் பொருந்திய தேவன்தாமே கொஞ்சக்காலம் பாடநுபவிக்கிற உங்களைச் சீர்ப்படுத்தி, ஸ்திரப்படுத்தி, பலப்படுத்தி, நிலைநிறுத்துவாராக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ிறிஸ்து இயேசுவுக்குள் நம்மைத் தமது நித்திய மகிமைக்கு அழைத்தவராயிருக்கிற சகல கிருபையும் பொருந்திய தேவன்தாமே கொஞ்சக்காலம் பாடநுபவிக்கிற உங்களைச் சீர்ப்படுத்தி, ஸ்திரப்படுத்தி, பலப்படுத்தி, நிலைநிறுத்துவாராக;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ுக்கு மகிமையும் வல்லமையும் சதாகாலங்களிலும் உண்டாயிருப்பதாக. ஆமெ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ங்களிலுள்ள மூப்பருக்கு உடன்மூப்பனும், கிறிஸ்துவின் பாடுகளுக்குச் சாட்சியும், இனி வெளிப்படும் மகிமைக்குப் பங்காளியுமாயிருக்கிற நான் புத்திசொல்லுகிறதென்னவென்றால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ுக்குப் புத்திசொல்லும்படிக்கும், நீங்கள் நிலைகொண்டு நிற்கிற கிருபை தேவனுடைய மெய்யான கிருபைதானென்று சாட்சியிடும்படிக்கும், நான் சுருக்கமாய் உங்களுக்கு எழுதி, எனக்குத் தோன்றுகிறபடி உண்மையுள்ள சகோதரனாகிய சில்வானுவின் கையிலே கொடுத்து அனுப்பியிருக்கி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ங்களுக்குப் புத்திசொல்லும்படிக்கும், நீங்கள் நிலைகொண்டு நிற்கிற கிருபை தேவனுடைய மெய்யான கிருபைதானென்று சாட்சியிடும்படிக்கும், நான் சுருக்கமாய் உங்களுக்கு எழுதி, எனக்குத் தோன்றுகிறபடி உண்மையுள்ள சகோதரனாகிய சில்வானுவின் கையிலே கொடுத்து அனுப்பியிருக்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ங்களுடனேகூடத் தெரிந்துகொள்ளப்பட்டிருக்கிற பாபிலோனிலுள்ள சபையும், என் குமாரனாகிய மாற்கும் உங்களுக்கு வாழ்த்துதல் சொல்லுகி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ங்களுடனேகூடத் தெரிந்துகொள்ளப்பட்டிருக்கிற பாபிலோனிலுள்ள சபையும், என் குமாரனாகிய மாற்கும் உங்களுக்கு வாழ்த்துதல் சொல்லுகிற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ரையொருவர் அன்பின் முத்தத்தோடே வாழ்த்துதல் செய்யுங்கள். கிறிஸ்து இயேசுவுக்குள்ளான உங்கள் அனைவருக்கும் சமாதானமுண்டாவதாக. ஆமெ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ஒருவரையொருவர் அன்பின் முத்தத்தோடே வாழ்த்துதல் செய்யுங்கள். கிறிஸ்து இயேசுவுக்குள்ளான உங்கள் அனைவருக்கும் சமாதானமுண்டாவதாக. ஆமெ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ங்களிலுள்ள மூப்பருக்கு உடன்மூப்பனும், கிறிஸ்துவின் பாடுகளுக்குச் சாட்சியும், இனி வெளிப்படும் மகிமைக்குப் பங்காளியுமாயிருக்கிற நான் புத்திசொல்லுகிறதென்னவென்றால்: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ிடத்திலுள்ள தேவனுடைய மந்தையை நீங்கள் மேய்த்து, கட்டாயமாய் அல்ல, மனப்பூர்வமாயும், அவலட்சணமான ஆதாயத்திற்காக அல்ல, உற்சாக மனதோட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உங்களிடத்திலுள்ள தேவனுடைய மந்தையை நீங்கள் மேய்த்து, கட்டாயமாய் அல்ல, மனப்பூர்வமாயும், அவலட்சணமான ஆதாயத்திற்காக அல்ல, உற்சாக மனதோட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சுதந்தரத்தை இறுமாப்பாய் ஆளுகிறவர்களாக அல்ல, மந்தைக்கு மாதிரிகளாகவும், கண்காணிப்புச் செய்யுங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ச் செய்தால் பிரதான மேய்ப்பர் வெளிப்படும்போது மகிமையுள்ள வாடாத கிரீடத்தைப் பெறுவீ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டிச் செய்தால் பிரதான மேய்ப்பர் வெளிப்படும்போது மகிமையுள்ள வாடாத கிரீடத்தைப் பெறுவீ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தப்படி, இளைஞரே, மூப்பருக்குக் கீழ்ப்படியுங்கள். நீங்களெல்லாரும் ஒருவருக்கொருவர் கீழ்ப்படிந்து, மனத்தாழ்மையை அணிந்துகொள்ளுங்கள்; பெருமையுள்ளவர்களுக்குத் தேவன் எதிர்த்து நிற்கிறார், தாழ்மையுள்ளவர்களுக்கோ கிருபை அளிக்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other, and be clothed with humility: for God resists the proud, and gives grace to the humb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Humble yourselves therefore under the mighty hand of God, that he may exalt you in due tim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Casting all your care upon him; for he cares for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e sober, be vigilant; because your adversary the devil, as a roaring lion, walks about, seek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om he may devour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Whom resist steadfast in the faith, knowing that the same afflictions are accomplished in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ethren that are in the wor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But the God of all grace, who has called us unto his eternal glory by Christ Jesus, after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of you have suffered a while, make you perfect, establish, strengthen, settle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o him be glory and dominion for ever and ever. A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 elders which are among you I exhort, who am also an elder, and a witness of the suffering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By Silvanus, a faithful brother unto you, as I suppose, I have written briefly, exhorting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estifying that this is the true grace of God wherein all of you st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 church that is at Babylon, elected together with you, salutes you; and so does Marcus 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Greet all of you one another with a kiss of love. Peace be with you all that are in Chri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. A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rist, and also a partaker of the glory that shall be reveale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Feed the flock of God which is among you, taking the oversight thereof, not by constraint, b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ingly; not for filthy illegal gain, but of a ready min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Neither as being lords over God's heritage, but being ensamples to the floc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when the chief Shepherd shall appear, all of you shall receive a crown of glory that fad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a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Likewise, all of you younger, submit yourselves unto the elder. Yea, all of you be subject one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Peter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2026-08-03T23:16:28Z</dcterms:created>
  <dcterms:modified xsi:type="dcterms:W3CDTF">2026-08-03T23:16:28Z</dcterms:modified>
  <dc:title>1 Peter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