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7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n of my soul, Thou Saviour dear, 
It is not night if Thou be near; 
Oh, may no earth-born cloud arise, 
To hide Thee from Thy servant's 
eyes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When the soft dews of kindly sleep 
My wearied eyelids gently steep, 
Be my last thought--- How sweet to rest
For ever on my Saviour's breast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bide with me from morn till eve, 
For without Thee I cannot live ; 
Abide with me when night is nigh, 
For without Thee I dare not di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f some poor wandering child of Thine 
Have spurned to-day the voice Divine, 
Now, Lord, the gracious work begin ; 
Let him no more lie down in sin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Come near and bless us when we wake, 
Ere through the world our way we take; 
Till, in the ocean of Thy love, 
We lose ourselves in heaven abov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2026-07-09T08:57:54Z</dcterms:created>
  <dcterms:modified xsi:type="dcterms:W3CDTF">2026-07-09T08:57:54Z</dcterms:modified>
  <dc:title>Hymn : 302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