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னே தான் உன்னை குணமாக்கி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னோ நீ அறியாமல் போனா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ையிலே ஏந்தி நடத்த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பிடித்து நடக்க பழக்க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ரிவு என்னும் கயிறுகளால் பிணைத்துக்கொ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கம் சாய்ந்து உணவு நான் ஊட்ட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ுடிவில்லாத அன்பு நான் காட்டியுள்ள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ன்பால் உன்னை ஈர்த்துக் கொ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ே உன்னை எப்படிக் கைவ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ிராயீமே உன்னை எப்படிக் கைநெகி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கனே உன்னை எப்படிக் கைவ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களே உன்னை எப்படிக் கைநெகிழ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இதயம் உனக்காய் ஏங்குகின்ற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ரக்கம் பொங்கி பொங்கி வழிகின்ற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க் கைவ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டிக் கைநெகிழ்வேன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2026-07-09T07:17:19Z</dcterms:created>
  <dcterms:modified xsi:type="dcterms:W3CDTF">2026-07-09T07:17:19Z</dcterms:modified>
  <dc:title>துதிப் பாடல்கள் : 613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