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உம் கையில்
படைத்தேன்  முழுவதுமாய்
என்னையும் பயன்படுத்த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உம் கையில்
படைத்தேன்  முழுவதுமாய்
என்னையும் பயன்படுத்த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யவன் நீர் களிமண் நான்
உம் சித்தம் நிறைவேற்றுமே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உம் கையில்
படைத்தேன்  முழுவதுமாய்
என்னையும் பயன்படுத்த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வறிய பாத்திரம் நான்
தவறுகள் நீக்கி என்னை
தகுதியாய் நிறுத்திடும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யவன் நீர் களிமண் நான்
உம் சித்தம் நிறைவேற்றும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உம் கையில்
படைத்தேன்  முழுவதுமாய்
என்னையும் பயன்படுத்த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ைவுள்ள பாத்திரம் நான்
குறைவுகள் நீக்கி உந்தன்
கருவியாய் பயன்படுத்த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யவன் நீர் களிமண் நான்
உம் சித்தம் நிறைவேற்றும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2026-07-09T08:57:52Z</dcterms:created>
  <dcterms:modified xsi:type="dcterms:W3CDTF">2026-07-09T08:57:52Z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