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presProps" Target="presProps.xml"/>
  <Relationship Id="rId40" Type="http://schemas.openxmlformats.org/officeDocument/2006/relationships/viewProps" Target="viewProps.xml"/>
  <Relationship Id="rId4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கிப்தின் செய்தி கேட்கப்பட்டதினால் நோய் உண்டானதுபோல தீருவின் செய்தி கேட்கப்படுவதினாலும் நோய் உண்டாக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ரைதுறைக் குடிகளே, நீங்கள் தர்ஷீஸ்மட்டும் புறப்பட்டுப்போய் அலறுங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ூர்வநாட்கள்முதல் நிலைபெற்றுகளிகூர்ந்திருந்த உங்கள் பட்டணம் இதுதானா? பரதேசம்போய்ச் சஞ்சரிக்கிறதற்கு அவள் கால்களே அவளைத் தூரமாய்க் கொண்டுபோ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ூர்வநாட்கள்முதல் நிலைபெற்றுகளிகூர்ந்திருந்த உங்கள் பட்டணம் இதுதானா? பரதேசம்போய்ச் சஞ்சரிக்கிறதற்கு அவள் கால்களே அவளைத் தூரமாய்க் கொண்டுப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ிரீடம் தரிப்பிக்கும் தீருக்கு விரோதமாக இதை யோசித்துத் தீர்மானித்தவர் யார்? அதின் வர்த்தகர் பிரபுக்களும், அதின் வியாபாரிகள் பூமியின் கனவான்களுமாமே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ிரீடம் தரிப்பிக்கும் தீருக்கு விரோதமாக இதை யோசித்துத் தீர்மானித்தவர் யார்? அதின் வர்த்தகர் பிரபுக்களும், அதின் வியாபாரிகள் பூமியின் கனவான்களுமாம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ர்வ சிங்காரத்தின் மேன்மையைக் குலைக்கவும் பூமியின் கனவான்கள் யாவரையும் கனஈனப்படுத்தவும், சேனைகளின் கர்த்தரே இதை யோசித்துத் தீர்மானித்த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ர்வ சிங்காரத்தின் மேன்மையைக் குலைக்கவும் பூமியின் கனவான்கள் யாவரையும் கனஈனப்படுத்தவும், சேனைகளின் கர்த்தரே இதை யோசித்துத் தீர்மானித்த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ர்ஷீஸின் குமாரத்தியே, நதியைப்போல நீ உன் தேசத்தில் பாய்ந்துபோ, உனக்கு அணைய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தமது கையைச் சமுத்திரத்தின்மேல் நீட்டி, ராஜ்யங்களைக் குலுங்கப்பண்ணினார்; கானானின் அரண்களை அழிக்க அவர் அதற்கு விரோதமாய்க் கட்டளைகொடுத்து: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ீருவின் பாரம். தர்ஷீஸ் கப்பல்களே, அலறுங்கள்; அது வீடு இல்லாதபடிக்கும், அதில் வருவார் இல்லாதபடிக்கும் பாழாக்கப்பட்டது; இந்தச் செய்தி கித்தீம்தேசத்திலிருந்து அவர்களுக்குத் தெரிவிக்கப்படு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் தமது கையைச் சமுத்திரத்தின்மேல் நீட்டி, ராஜ்யங்களைக் குலுங்கப்பண்ணினார்; கானானின் அரண்களை அழிக்க அவர் அதற்கு விரோதமாய்க் கட்டளைகொடுத்து: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டுங்குண்ட கன்னியாகிய சீதோன் குமாரத்தியே, இனிக் களிகூர்ந்துகொண்டிராய், எழுந்து கித்தீமுக்குப் புறப்பட்டுப்போ, அங்கும் உனக்கு இளைப்பாறுதல் இல்லையெ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ஒடுங்குண்ட கன்னியாகிய சீதோன் குமாரத்தியே, இனிக் களிகூர்ந்துகொண்டிராய், எழுந்து கித்தீமுக்குப் புறப்பட்டுப்போ, அங்கும் உனக்கு இளைப்பாறுதல் இல்லையெ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ல்தேயருடைய தேசத்தைப் பார்; அந்த ஜனம் முன்னிருந்ததில்லை; அசீரியன் வனாந்தரத்தாருக்காக அதை அஸ்திபாரப்படுத்தினான்; அவர்கள் அதின் கோபுரங்களை உண்டாக்கி, அதின் அரமனைகளைக் கட்டினார்கள்; அவர் அதை அழிவுக்கென்று நியமித்த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ல்தேயருடைய தேசத்தைப் பார்; அந்த ஜனம் முன்னிருந்ததில்லை; அசீரியன் வனாந்தரத்தாருக்காக அதை அஸ்திபாரப்படுத்தினான்; அவர்கள் அதின் கோபுரங்களை உண்டாக்கி, அதின் அரமனைகளைக் கட்டினார்கள்; அவர் அதை அழிவுக்கென்று நியமித்த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ல்தேயருடைய தேசத்தைப் பார்; அந்த ஜனம் முன்னிருந்ததில்லை; அசீரியன் வனாந்தரத்தாருக்காக அதை அஸ்திபாரப்படுத்தினான்; அவர்கள் அதின் கோபுரங்களை உண்டாக்கி, அதின் அரமனைகளைக் கட்டினார்கள்; அவர் அதை அழிவுக்கென்று நியமித்த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ர்ஷீஸ் கப்பல்களே, அலறுங்கள்; உங்கள் அரண் பாழாக்கப்பட்ட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க்காலத்திலே தீரு, ஒரு ராஜாவுடைய நாட்களின்படி, எழுபது வருஷம் மறக்கப்பட்டிருக்கும்; எழுபது வருஷங்களின் முடிவிலே தீருவுக்குச் சம்பவிப்பது வேசியின் பாடலுக்குச் சமானமாயிருக்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க்காலத்திலே தீரு, ஒரு ராஜாவுடைய நாட்களின்படி, எழுபது வருஷம் மறக்கப்பட்டிருக்கும்; எழுபது வருஷங்களின் முடிவிலே தீருவுக்குச் சம்பவிப்பது வேசியின் பாடலுக்குச் சமானமாயிருக்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றக்கப்பட்ட வேசியே, நீ வீணையை எடுத்து நகரத்தைச் சுற்றித்திரி; நீ நினைக்கப்படும்படி அதை இனிதாக வாசித்துப் பல பாட்டுகளைப் பாட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ீருவின் பாரம். தர்ஷீஸ் கப்பல்களே, அலறுங்கள்; அது வீடு இல்லாதபடிக்கும், அதில் வருவார் இல்லாதபடிக்கும் பாழாக்கப்பட்டது; இந்தச் செய்தி கித்தீம்தேசத்திலிருந்து அவர்களுக்குத் தெரிவிக்கப்படுகிற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றக்கப்பட்ட வேசியே, நீ வீணையை எடுத்து நகரத்தைச் சுற்றித்திரி; நீ நினைக்கப்படும்படி அதை இனிதாக வாசித்துப் பல பாட்டுகளைப் பாட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ழுபது வருஷங்களின் முடிவிலே கர்த்தர் வந்து தீருவைச் சந்திப்பார்; அப்பொழுது அது தன் பணையத்துக்கு திரும்பிவந்து, பூமியிலுள்ள சகல ராஜ்யங்களோடும் வேசித்தனம் பண்ண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ழுபது வருஷங்களின் முடிவிலே கர்த்தர் வந்து தீருவைச் சந்திப்பார்; அப்பொழுது அது தன் பணையத்துக்கு திரும்பிவந்து, பூமியிலுள்ள சகல ராஜ்யங்களோடும் வேசித்தனம் பண்ண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ழுபது வருஷங்களின் முடிவிலே கர்த்தர் வந்து தீருவைச் சந்திப்பார்; அப்பொழுது அது தன் பணையத்துக்கு திரும்பிவந்து, பூமியிலுள்ள சகல ராஜ்யங்களோடும் வேசித்தனம் பண்ண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ின் வியாபாரமும், அதின் பணையமும் கர்த்தருக்குப் பரிசுத்தமாக்கப்படும்; அது பொக்கிஷமாய் சேர்க்கப்படுவதும் இல்லை; பூட்டி வைக்கப்படுவதும் இல்லை; கர்த்தருடைய சமுகத்தில் வாசமாயிருக்கிறவர்கள் திருப்தியாகச் சாப்பிடவும் நல்ல வஸ்திரங்களைத் தரிக்கவும் அதின் வியாபாரம் அவர்களைச் சேர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ின் வியாபாரமும், அதின் பணையமும் கர்த்தருக்குப் பரிசுத்தமாக்கப்படும்; அது பொக்கிஷமாய் சேர்க்கப்படுவதும் இல்லை; பூட்டி வைக்கப்படுவதும் இல்லை; கர்த்தருடைய சமுகத்தில் வாசமாயிருக்கிறவர்கள் திருப்தியாகச் சாப்பிடவும் நல்ல வஸ்திரங்களைத் தரிக்கவும் அதின் வியாபாரம் அவர்களைச் சேர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ின் வியாபாரமும், அதின் பணையமும் கர்த்தருக்குப் பரிசுத்தமாக்கப்படும்; அது பொக்கிஷமாய் சேர்க்கப்படுவதும் இல்லை; பூட்டி வைக்கப்படுவதும் இல்லை; கர்த்தருடைய சமுகத்தில் வாசமாயிருக்கிறவர்கள் திருப்தியாகச் சாப்பிடவும் நல்ல வஸ்திரங்களைத் தரிக்கவும் அதின் வியாபாரம் அவர்களைச் சேர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ீவுக்குடிகளே, மவுனமாயிருங்கள்; சீதோனின் வர்த்தகர் சமுத்திரத்திலே யாத்திரைபண்ணி உன்னை நிரப்பி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ீவுக்குடிகளே, மவுனமாயிருங்கள்; சீதோனின் வர்த்தகர் சமுத்திரத்திலே யாத்திரைபண்ணி உன்னை நிரப்பின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ீகோர் நதியின் மிகுந்த நீர்ப்பாய்ச்சல்களால் விளையும் பயிர்வகைகளும், ஆற்றங்கரையின் அறுப்பும் அதின் வருமானமாயிருந்தது; அது ஜாதிகளின் சந்தையாயி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ீகோர் நதியின் மிகுந்த நீர்ப்பாய்ச்சல்களால் விளையும் பயிர்வகைகளும், ஆற்றங்கரையின் அறுப்பும் அதின் வருமானமாயிருந்தது; அது ஜாதிகளின் சந்தையாயிரு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ீதோனே, வெட்கப்படு; நான் இனிக் கர்ப்பவேதனைப்படுகிறதும் இல்லை; பெறுகிறதும் இல்லை; இளைஞரை வளர்க்கிறதும் இல்லை; கன்னிகைகளை ஆதரிக்கிறதும் இல்லை என்று சமுத்திரக் கோட்டையான கடல்துறை சொல்லு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ீதோனே, வெட்கப்படு; நான் இனிக் கர்ப்பவேதனைப்படுகிறதும் இல்லை; பெறுகிறதும் இல்லை; இளைஞரை வளர்க்கிறதும் இல்லை; கன்னிகைகளை ஆதரிக்கிறதும் இல்லை என்று சமுத்திரக் கோட்டையான கடல்துறை சொல்லு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s at the report concerning Egypt, so shall they be sorely pained at the report of Ty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Pass all of you over to Tarshish; wail, all of you inhabitants of the is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s this your joyous city, whose antiquity is of ancient days? her own feet shall carry her f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 to sojou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ho has taken this counsel against Tyre, the crowning city, whose merchants are princes, who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affickers are the honourable of the ear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LORD of hosts has purposed it, to stain the pride of all glory, and to bring into contemp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honourable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Pass through your land as a river, O daughter of Tarshish: there is no more streng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e stretched out his hand over the sea, he shook the kingdoms: the LORD has given a command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burden of Tyre. Wail, all of you ships of Tarshish; for it is laid waste, so that there is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the merchant city, to destroy the strong hold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said, You shall no more rejoice, O you oppressed virgin, daughter of Zidon: arise, pa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to Chittim; there also shall you have no r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ehold the land of the Chaldeans; this people was not, till the Assyrian founded it for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dwell in the wilderness: they set up the towers thereof, they raised up the palaces thereof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brought it to ru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ail, all of you ships of Tarshish: for your strength is laid was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it shall come to pass in that day, that Tyre shall be forgotten seventy years, according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ays of one king: after the end of seventy years shall Tyre sing as an harl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ake an harp, go about the city, you harlot that have been forgotten; make sweet melody, s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, no entering in: from the land of Chittim it is revealed to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y songs, that you may be remembe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t shall come to pass after the end of seventy years, that the LORD will visit Tyre, and s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turn to her hire, and shall commit fornication with all the kingdoms of the world up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ce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her merchandise and her hire shall be holiness to the LORD: it shall not be treasured n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id up; for her merchandise shall be for them that dwell before the LORD, to eat sufficiently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durable cloth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e still, all of you inhabitants of the isle; you whom the merchants of Zidon, that pass ove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a, have replenish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by great waters the seed of Sihor, the harvest of the river, is her revenue; and she i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rchant of 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e you ashamed, O Zidon: for the sea has spoken, even the strength of the sea, saying, I travai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, nor bring forth children, neither do I nourish up young men, nor bring up virg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2026-06-10T10:10:03Z</dcterms:created>
  <dcterms:modified xsi:type="dcterms:W3CDTF">2026-06-10T10:10:03Z</dcterms:modified>
  <dc:title>ஏசாயா : 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