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தோனே, வெட்கப்படு; நான் இனிக் கர்ப்பவேதனைப்படுகிறதும் இல்லை; பெறுகிறதும் இல்லை; இளைஞரை வளர்க்கிறதும் இல்லை; கன்னிகைகளை ஆதரிக்கிறதும் இல்லை என்று சமுத்திரக் கோட்டையான கடல்துறை சொல்லு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தோனே, வெட்கப்படு; நான் இனிக் கர்ப்பவேதனைப்படுகிறதும் இல்லை; பெறுகிறதும் இல்லை; இளைஞரை வளர்க்கிறதும் இல்லை; கன்னிகைகளை ஆதரிக்கிறதும் இல்லை என்று சமுத்திரக் கோட்டையான கடல்துறை சொல்லு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கிப்தின் செய்தி கேட்கப்பட்டதினால் நோய் உண்டானதுபோல தீருவின் செய்தி கேட்கப்படுவதினாலும் நோய் உண்டா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ைதுறைக் குடிகளே, நீங்கள் தர்ஷீஸ்மட்டும் புறப்பட்டுப்போய் அலற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ூர்வநாட்கள்முதல் நிலைபெற்றுகளிகூர்ந்திருந்த உங்கள் பட்டணம் இதுதானா? பரதேசம்போய்ச் சஞ்சரிக்கிறதற்கு அவள் கால்களே அவளைத் தூரமாய்க் கொண்டுப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ூர்வநாட்கள்முதல் நிலைபெற்றுகளிகூர்ந்திருந்த உங்கள் பட்டணம் இதுதானா? பரதேசம்போய்ச் சஞ்சரிக்கிறதற்கு அவள் கால்களே அவளைத் தூரமாய்க் கொண்டுப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ிரீடம் தரிப்பிக்கும் தீருக்கு விரோதமாக இதை யோசித்துத் தீர்மானித்தவர் யார்? அதின் வர்த்தகர் பிரபுக்களும், அதின் வியாபாரிகள் பூமியின் கனவான்களுமாம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ிரீடம் தரிப்பிக்கும் தீருக்கு விரோதமாக இதை யோசித்துத் தீர்மானித்தவர் யார்? அதின் வர்த்தகர் பிரபுக்களும், அதின் வியாபாரிகள் பூமியின் கனவான்களுமாம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ர்வ சிங்காரத்தின் மேன்மையைக் குலைக்கவும் பூமியின் கனவான்கள் யாவரையும் கனஈனப்படுத்தவும், சேனைகளின் கர்த்தரே இதை யோசித்துத் தீர்மானித்த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ர்ஷீஸின் குமாரத்தியே, நதியைப்போல நீ உன் தேசத்தில் பாய்ந்துபோ, உனக்கு அணைய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ீருவின் பாரம். தர்ஷீஸ் கப்பல்களே, அலறுங்கள்; அது வீடு இல்லாதபடிக்கும், அதில் வருவார் இல்லாதபடிக்கும் பாழாக்கப்பட்டது; இந்தச் செய்தி கித்தீம்தேசத்திலிருந்து அவர்களுக்குத் தெரிவிக்கப்படு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ர்ஷீஸின் குமாரத்தியே, நதியைப்போல நீ உன் தேசத்தில் பாய்ந்துபோ, உனக்கு அணைய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தமது கையைச் சமுத்திரத்தின்மேல் நீட்டி, ராஜ்யங்களைக் குலுங்கப்பண்ணினார்; கானானின் அரண்களை அழிக்க அவர் அதற்கு விரோதமாய்க் கட்டளைகொடுத்து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தமது கையைச் சமுத்திரத்தின்மேல் நீட்டி, ராஜ்யங்களைக் குலுங்கப்பண்ணினார்; கானானின் அரண்களை அழிக்க அவர் அதற்கு விரோதமாய்க் கட்டளைகொடுத்து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டுங்குண்ட கன்னியாகிய சீதோன் குமாரத்தியே, இனிக் களிகூர்ந்துகொண்டிராய், எழுந்து கித்தீமுக்குப் புறப்பட்டுப்போ, அங்கும் உனக்கு இளைப்பாறுதல் இல்லையெ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டுங்குண்ட கன்னியாகிய சீதோன் குமாரத்தியே, இனிக் களிகூர்ந்துகொண்டிராய், எழுந்து கித்தீமுக்குப் புறப்பட்டுப்போ, அங்கும் உனக்கு இளைப்பாறுதல் இல்லையெ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டுங்குண்ட கன்னியாகிய சீதோன் குமாரத்தியே, இனிக் களிகூர்ந்துகொண்டிராய், எழுந்து கித்தீமுக்குப் புறப்பட்டுப்போ, அங்கும் உனக்கு இளைப்பாறுதல் இல்லையெ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ல்தேயருடைய தேசத்தைப் பார்; அந்த ஜனம் முன்னிருந்ததில்லை; அசீரியன் வனாந்தரத்தாருக்காக அதை அஸ்திபாரப்படுத்தினான்; அவர்கள் அதின் கோபுரங்களை உண்டாக்கி, அதின் அரமனைகளைக் கட்டினார்கள்; அவர் அதை அழிவுக்கென்று நியமித்த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ல்தேயருடைய தேசத்தைப் பார்; அந்த ஜனம் முன்னிருந்ததில்லை; அசீரியன் வனாந்தரத்தாருக்காக அதை அஸ்திபாரப்படுத்தினான்; அவர்கள் அதின் கோபுரங்களை உண்டாக்கி, அதின் அரமனைகளைக் கட்டினார்கள்; அவர் அதை அழிவுக்கென்று நியமித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ல்தேயருடைய தேசத்தைப் பார்; அந்த ஜனம் முன்னிருந்ததில்லை; அசீரியன் வனாந்தரத்தாருக்காக அதை அஸ்திபாரப்படுத்தினான்; அவர்கள் அதின் கோபுரங்களை உண்டாக்கி, அதின் அரமனைகளைக் கட்டினார்கள்; அவர் அதை அழிவுக்கென்று நியமித்த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ல்தேயருடைய தேசத்தைப் பார்; அந்த ஜனம் முன்னிருந்ததில்லை; அசீரியன் வனாந்தரத்தாருக்காக அதை அஸ்திபாரப்படுத்தினான்; அவர்கள் அதின் கோபுரங்களை உண்டாக்கி, அதின் அரமனைகளைக் கட்டினார்கள்; அவர் அதை அழிவுக்கென்று நியமித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ீருவின் பாரம். தர்ஷீஸ் கப்பல்களே, அலறுங்கள்; அது வீடு இல்லாதபடிக்கும், அதில் வருவார் இல்லாதபடிக்கும் பாழாக்கப்பட்டது; இந்தச் செய்தி கித்தீம்தேசத்திலிருந்து அவர்களுக்குத் தெரிவிக்கப்படுகி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ர்ஷீஸ் கப்பல்களே, அலறுங்கள்; உங்கள் அரண் பாழாக்கப்பட்ட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க்காலத்திலே தீரு, ஒரு ராஜாவுடைய நாட்களின்படி, எழுபது வருஷம் மறக்கப்பட்டிருக்கும்; எழுபது வருஷங்களின் முடிவிலே தீருவுக்குச் சம்பவிப்பது வேசியின் பாடலுக்குச் சமானமாயிருக்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க்காலத்திலே தீரு, ஒரு ராஜாவுடைய நாட்களின்படி, எழுபது வருஷம் மறக்கப்பட்டிருக்கும்; எழுபது வருஷங்களின் முடிவிலே தீருவுக்குச் சம்பவிப்பது வேசியின் பாடலுக்குச் சமானமாயிருக்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றக்கப்பட்ட வேசியே, நீ வீணையை எடுத்து நகரத்தைச் சுற்றித்திரி; நீ நினைக்கப்படும்படி அதை இனிதாக வாசித்துப் பல பாட்டுகளைப் பாட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றக்கப்பட்ட வேசியே, நீ வீணையை எடுத்து நகரத்தைச் சுற்றித்திரி; நீ நினைக்கப்படும்படி அதை இனிதாக வாசித்துப் பல பாட்டுகளைப் பாட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ழுபது வருஷங்களின் முடிவிலே கர்த்தர் வந்து தீருவைச் சந்திப்பார்; அப்பொழுது அது தன் பணையத்துக்கு திரும்பிவந்து, பூமியிலுள்ள சகல ராஜ்யங்களோடும் வேசித்தனம் பண்ண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ழுபது வருஷங்களின் முடிவிலே கர்த்தர் வந்து தீருவைச் சந்திப்பார்; அப்பொழுது அது தன் பணையத்துக்கு திரும்பிவந்து, பூமியிலுள்ள சகல ராஜ்யங்களோடும் வேசித்தனம் பண்ண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் வியாபாரமும், அதின் பணையமும் கர்த்தருக்குப் பரிசுத்தமாக்கப்படும்; அது பொக்கிஷமாய் சேர்க்கப்படுவதும் இல்லை; பூட்டி வைக்கப்படுவதும் இல்லை; கர்த்தருடைய சமுகத்தில் வாசமாயிருக்கிறவர்கள் திருப்தியாகச் சாப்பிடவும் நல்ல வஸ்திரங்களைத் தரிக்கவும் அதின் வியாபாரம் அவர்களைச் சேர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் வியாபாரமும், அதின் பணையமும் கர்த்தருக்குப் பரிசுத்தமாக்கப்படும்; அது பொக்கிஷமாய் சேர்க்கப்படுவதும் இல்லை; பூட்டி வைக்கப்படுவதும் இல்லை; கர்த்தருடைய சமுகத்தில் வாசமாயிருக்கிறவர்கள் திருப்தியாகச் சாப்பிடவும் நல்ல வஸ்திரங்களைத் தரிக்கவும் அதின் வியாபாரம் அவர்களைச் சேர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் வியாபாரமும், அதின் பணையமும் கர்த்தருக்குப் பரிசுத்தமாக்கப்படும்; அது பொக்கிஷமாய் சேர்க்கப்படுவதும் இல்லை; பூட்டி வைக்கப்படுவதும் இல்லை; கர்த்தருடைய சமுகத்தில் வாசமாயிருக்கிறவர்கள் திருப்தியாகச் சாப்பிடவும் நல்ல வஸ்திரங்களைத் தரிக்கவும் அதின் வியாபாரம் அவர்களைச் சேர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ீவுக்குடிகளே, மவுனமாயிருங்கள்; சீதோனின் வர்த்தகர் சமுத்திரத்திலே யாத்திரைபண்ணி உன்னை நிரப்பி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ீவுக்குடிகளே, மவுனமாயிருங்கள்; சீதோனின் வர்த்தகர் சமுத்திரத்திலே யாத்திரைபண்ணி உன்னை நிரப்ப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ீவுக்குடிகளே, மவுனமாயிருங்கள்; சீதோனின் வர்த்தகர் சமுத்திரத்திலே யாத்திரைபண்ணி உன்னை நிரப்ப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கோர் நதியின் மிகுந்த நீர்ப்பாய்ச்சல்களால் விளையும் பயிர்வகைகளும், ஆற்றங்கரையின் அறுப்பும் அதின் வருமானமாயிருந்தது; அது ஜாதிகளின் சந்தையாயி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கோர் நதியின் மிகுந்த நீர்ப்பாய்ச்சல்களால் விளையும் பயிர்வகைகளும், ஆற்றங்கரையின் அறுப்பும் அதின் வருமானமாயிருந்தது; அது ஜாதிகளின் சந்தையாயி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தோனே, வெட்கப்படு; நான் இனிக் கர்ப்பவேதனைப்படுகிறதும் இல்லை; பெறுகிறதும் இல்லை; இளைஞரை வளர்க்கிறதும் இல்லை; கன்னிகைகளை ஆதரிக்கிறதும் இல்லை என்று சமுத்திரக் கோட்டையான கடல்துறை சொல்லு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9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র্ভ যন্ত্রণা কি তা আমি বুঝিনি| আমি কোন শিশুর জন্ম দিই নি| আমি তরুণ তরুণীদের গড়ে তুলতেও সাহায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ি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মিশর, সোর সম্বন্ধে এমন সংবাদ পাবে| এই খবর মিশরকে দারুণ শারীরিক ও মানসিক যন্ত্রণায় ফেল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মালবাহী জাহাজগুলিকে তর্শীশে ফিরে আসতেই হবে| সমুদ্রের ধারে বসবাসকারী লোকদের বিলাপ কর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অতীতে সোর শহর আনন্দ, উত্সবে মেতেছে| প্রথম থেকেই শহরটি বড় হয়ে চলেছে| বসতি স্থাপনের জন্য শহরট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গরিকরা দূর দূরান্তে ভ্রমণ করেছে| ঐ শহরে বাস করতে দূর দূরান্ত থেকে লোকরা এস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োর শহরে অনেক নেতা তৈরী হয়েছে| শহরের বণিকরা যেন রাজপুত্র| এখানকার যে সব লোকরা নানা জিনিসপ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নাবেচা করে তারা সব জায়গায় সম্মান পেয়েছে| সুতরাং সোরের বিরুদ্ধে কে পরিকল্পনা করেছিল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্রভু সর্বশক্তিমানই এই পরিকল্পনার নেপথ্য কারিগর| তিনি তাদের গুরুত্বহীন করার সিদ্ধান্ত ন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র্শীশ থেকে আসা মালবাহী জাহাজগুলি স্বদেশে ফিরে যাও| সমুদ্রটাকে ছোট নদী মনে করে পেরিযে যাও|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োর সম্বন্ধে দুঃখের বার্তা: তর্শীশের জাহাজসমূহ, দুঃখ কর এবং কাঁদো! কেননা তোমাদের বন্দরটি ধ্বং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ক্তিই এখন তোমায় থাম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মুদ্রের ওপরেও প্রভু তাঁর বাহু প্রসারিত করেছেন| সোরের বিরুদ্ধে যুদ্ধ করতে অন্যান্য রাজ্যগুলি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একত্রিত করছেন| প্রভু কনানকে তার নিরাপদ জায়গা সোরকে ধ্বংস করার আদেশ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 বলেন, “হে সীদোনের কুমারী কন্যা, তুমি ধ্বংস হবে! তোমার আনন্দ করবার আর কোন সুযোগ থাক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সোরের লোকরা বলছে, “সাইপ্রাস আমাদের সাহায্য করবে|” কিন্তু যদি তুমি সমুদ্র পেরিযে সাইপ্রা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ও, তাহলে বিশ্রাম করার কোন জায়গা তুমি খুঁজে প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ই সোরের লোকরা বলছে, “বাবিলের লোকরা আমাদের সাহায্য করবে|” কিন্তু কল্দীযদের দেশের দিকে তাক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বিল এখন আর দেশ নয়| অশূররা বাবিলে আক্রমণ চালিযে শহরের চারিদিকে দুর্গ তৈরী করেছে| সৈন্যরা সুন্দ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ন্দর বাড়িঘর থেকে সব জিনিসপত্র লুঠ করে নিয়েছে| অশূররা বাবিলকে একেবারে বন্যপ্রাণীদের থা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য় পরিণত করেছে| তারা বাবিলকে ধ্বংসস্তূপে পরিণত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ে| (কিত্তীম দেশ থেকে আসার পথে জাহাজটির লোকদের এই খবর জানানো হয়েছিল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সুতরাং তর্শীশ থেকে আসা মালবাহী জাহাজগুলি দুঃখিত হও| তোমার নিরাপদ জায়গা (সোর) ধ্বংস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লোকরা প্রায 70 বছর পর্য়ন্ত সোরকে ভুলে থাকবে| (এটা কোন রাজার রাজত্ব কালের সীমা|)70 বছর পর সো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স্থা ঠিক এই গানের মধ্যে বেশ্যার মত হব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ওহে বেশ্যা, পুরুষরা তোমায় ভুলে গেছে| তুমি বীণা নিয়ে শহর পরিক্রমায় যাও| মধুর তালে বাজ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ন্দর করে গান গাও| তোমার গান মাঝে মাঝে গাও| তাহলে লোকরা হয়তো তোমাকে আবার চিনতে পা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ত্তর বছর পর, প্রভু সোরকে স্মরণ করবেন এবং তাকে তাঁর সিদ্ধান্ত জানাবেন| সোর আবার আগের মতো ব্যবস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রু করবে| সোর পৃথিবীর সমস্ত জাতির সঙ্গে বেশ্যাবৃত্তিতে প্রশ্রয দেওয়া একটি বেশ্যার ম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কিন্তু সে উপার্জনের টাকাপয়সা ধরে রাখতে পারবে না| ব্যবসার লাভের টাকা প্রভুর জন্য সঞ্চি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রা প্রভুর সেবা করবে তারাই লভ্য়াংশের টাকা পাবে| সুতরাং প্রভুর দাসরা সুন্দর জামাকাপড় পরবে এবং আ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টিযে খাওয়াদাওযা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মুদ্রের ধারে বসবাসকারী লোকদের বিরত হওয়া ও বিষণ্ন হওয়া উচিত্‌| সোর ছিল সমুদ্র উপকুলবর্ত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সীদোনের বণিক|” সমুদ্র তীরবর্তী হওয়ার দরুণ এই শহরটি তার ব্যবসাযীদের জলপথে ব্যবসা করতে পাঠায়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নসম্পদ দিয়ে দেশটিকে ভরে দ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শস্যের সন্ধানে এখানকার লোকরা জলপথে ভ্রমণ করে| নীলনদের ধারে জন্মানো শস্য সোরের লোকরা কিনে এনে অ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তির কাছে তা বিক্রি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ীদোন, তোমার ভীষণ বিষণ্ন হওয়া উচিত্‌, কারণ সমুদ্র ও সমুদ্রের দুর্গ বলছে:আমার কোন সন্তান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2026-08-01T11:14:53Z</dcterms:created>
  <dcterms:modified xsi:type="dcterms:W3CDTF">2026-08-01T11:14:53Z</dcterms:modified>
  <dc:title>ஏசாயா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