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பையின் மூப்பர் கர்த்தருடைய சந்நிதியில் தங்கள் கைகளை அதின் தலைமேல் வைக்கக்கடவர்கள்; பின்பு கர்த்தருடைய சந்நிதியில் அந்தக் காளையைக் கொல்ல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பையின் மூப்பர் கர்த்தருடைய சந்நிதியில் தங்கள் கைகளை அதின் தலைமேல் வைக்கக்கடவர்கள்; பின்பு கர்த்தருடைய சந்நிதியில் அந்தக் காளையைக் கொல்ல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பிஷேகம் பெற்ற ஆசாரியன் அதின் இரத்தத்தில் கொஞ்சம் எடுத்து, ஆசரிப்புக் கூடாரத்தில் கொண்டுவந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விரலை இரத்தத்தில் தோய்த்து, கர்த்தருடைய சந்நிதியில் திரைக்கு எதிரே ஏழுதரம் தெளி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விரலை இரத்தத்தில் தோய்த்து, கர்த்தருடைய சந்நிதியில் திரைக்கு எதிரே ஏழுதரம் தெளி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சரிப்புக் கூடாரத்தில் கர்த்தருடைய சந்நிதியில் இருக்கும் பலிபீடத்தின் கொம்புகளின்மேல் அந்த இரத்தத்தில் கொஞ்சம் பூசி, மற்ற இரத்தமெல்லாம் ஆசரிப்புக் கூடாரவாசலில்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சரிப்புக் கூடாரத்தில் கர்த்தருடைய சந்நிதியில் இருக்கும் பலிபீடத்தின் கொம்புகளின்மேல் அந்த இரத்தத்தில் கொஞ்சம் பூசி, மற்ற இரத்தமெல்லாம் ஆசரிப்புக் கூடாரவாசலில்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ின் கொழுப்பு முழுவதையும் அதிலிருந்து எடுத்து, பலிபீடத்தின்மேல் தகனி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வநிவாரணபலியின் காளையைச் செய்தபிரகாரம் இந்தக்காளையையும் செய்து, இவ்வண்ணமாய் ஆசாரியன் அவர்களுக்குப் பாவநிவிர்த்தி செய்யக்கடவன்; அப்பொழுது அது அவர்களுக்கு மன்னிக்க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வநிவாரணபலியின் காளையைச் செய்தபிரகாரம் இந்தக்காளையையும் செய்து, இவ்வண்ணமாய் ஆசாரியன் அவர்களுக்குப் பாவநிவிர்த்தி செய்யக்கடவன்; அப்பொழுது அது அவர்களுக்கு மன்னிக்க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பலியின் காளையிலிருந்து எடுக்கிறதுபோல அதிலிருந்து எடுத்து, அவைகளைத் தகனபலிபீடத்தின்மேல் தகனிக்கக் கட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ாளையைப் பாளயத்துக்குப் புறம்பே கொண்டுபோய், முந்தின காளையைச் சுட்டெரித்ததுபோலச் சுட்டெரிக்கக் கடவன்; இது சபைக்காகச் செய்யப்படும் பாவநிவாரணபலி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ாளையைப் பாளயத்துக்குப் புறம்பே கொண்டுபோய், முந்தின காளையைச் சுட்டெரித்ததுபோலச் சுட்டெரிக்கக் கடவன்; இது சபைக்காகச் செய்யப்படும் பாவநிவாரணபலி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 பிரபு தன் தேவனாகிய கர்த்தருடைய கட்டளைகளில் யாதொன்றை மீறி அறியாமையினால்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 பிரபு தன் தேவனாகிய கர்த்தருடைய கட்டளைகளில் யாதொன்றை மீறி அறியாமையினால்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ெய்தது பாவம் என்று தனக்குத் தெரியவரும்போது, அவன் வெள்ளாடுகளில் பழுதற்ற ஒரு இளங்கடாவைப் பலியாகக் கொண்டுவ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க் கடாவின் தலைமேல் தன் கையை வைத்து, கர்த்தருடைய சந்நிதியில் சர்வாங்க தகனபலி கொல்லப்படும் இடத்தில் அதைக் கொல்லக்கடவன்; இது பாவநிவாரணபலி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க் கடாவின் தலைமேல் தன் கையை வைத்து, கர்த்தருடைய சந்நிதியில் சர்வாங்க தகனபலி கொல்லப்படும் இடத்தில் அதைக் கொல்லக்கடவன்; இது பாவநிவாரணபலி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த்தைத் தகனபலிபீடத்தின் அடியிலே ஊற்றிவிட்ட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த்தைத் தகனபலிபீடத்தின் அடியிலே ஊற்றிவிட்ட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கொழுப்பு முழுவதையும், சமாதானபலியின் கொழுப்பைப் போல, பலிபீடத்தில் தகனித்து, இவ்வண்ணமாய் ஆசாரியன் அவன் செய்த பாவத்தைக் குறித்து அவனுக்காக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ாளையின் தோலையும், அதின் மாம்சம் முழுவதையும், அதின் தலையையும், தொடைகளையும், அதின் குடல்களையும், அதின் சாணியைய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கொழுப்பு முழுவதையும், சமாதானபலியின் கொழுப்பைப் போல, பலிபீடத்தில் தகனித்து, இவ்வண்ணமாய் ஆசாரியன் அவன் செய்த பாவத்தைக் குறித்து அவனுக்காக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ாதாரண ஜனங்களில் ஒருவன் அறியாமையினால் கர்த்தரின் கட்டளைகளில் யாதொன்றை மீறி,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ாதாரண ஜனங்களில் ஒருவன் அறியாமையினால் கர்த்தரின் கட்டளைகளில் யாதொன்றை மீறி,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ான் செய்தது பாவம் என்று தனக்குத் தெரியவரும்போது, அவன் தான் செய்த பாவத்தினிமித்தம் வெள்ளாடுகளில் பழுதற்ற ஒரு பெண்குட்டியைப் பலியாகக் கொண்டுவ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வநிவாரணபலியின் தலைமேல் தன் கையை வைத்து, சர்வாங்க தகனபலியிடும் இடத்தில் அந்தப் பாவநிவாரணபலியைக் கொல்லக்கடவ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மெல்லாம் பலிபீடத்தின் அடியிலே ஊற்றிவிட்ட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மெல்லாம் பலிபீடத்தின் அடியிலே ஊற்றிவிட்ட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ாவநிவாரண பலியாக ஒரு ஆட்டுக்குட்டியைக் கொண்டுவருவானாகில், பழுதற்ற பெண்குட்டியைக் கொண்டுவந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ளை முழுவதையும் பாளயத்துக்குப் புறம்பே சாம்பல் கொட்டுகிற சுத்தமான இடத்திலே கொண்டுபோய், கட்டைகளின்மேல் போட்டு, அக்கினியாலே சுட்டெரிக்கக் கடவன்; சாம்பல் கொட்டியிருக்கிற இடத்திலே அதைச் சுட்டெரிக்க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 பாவநிவாரணபலியின் தலைமேல் தன் கையை வைத்து, சர்வாங்க தகனபலி கொல்லப்படும் இடத்தில் அதைப் பாவநிவாரண பலியாகக் கொல்லக்கடவ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 பாவநிவாரணபலியின் தலைமேல் தன் கையை வைத்து, சர்வாங்க தகனபலி கொல்லப்படும் இடத்தில் அதைப் பாவநிவாரண பலியாகக் கொல்லக்கடவ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ஆசாரியன் அந்தப் பாவநிவாரணபலியின் இரத்தத்தில் கொஞ்சம் தன் விரலால் எடுத்து, தகன பலிபீடத்தின் அடியிலே ஊற்றிவிட்ட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ஆசாரியன் அந்தப் பாவநிவாரணபலியின் இரத்தத்தில் கொஞ்சம் தன் விரலால் எடுத்து, தகன பலிபீடத்தின் அடியிலே ஊற்றிவிட்ட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ஒருவன் கர்த்தருடைய கட்டளைகளில் யாதொன்றை அறியாமையினால் மீறி, செய்யத்தகாததைச் செய்து பாவத்துக்கு உட்பட்டால் அறியவேண்டியதாவது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ஒருவன் கர்த்தருடைய கட்டளைகளில் யாதொன்றை அறியாமையினால் மீறி, செய்யத்தகாததைச் செய்து பாவத்துக்கு உட்பட்டால் அறியவேண்டியதாவது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ளை முழுவதையும் பாளயத்துக்குப் புறம்பே சாம்பல் கொட்டுகிற சுத்தமான இடத்திலே கொண்டுபோய், கட்டைகளின்மேல் போட்டு, அக்கினியாலே சுட்டெரிக்கக் கடவன்; சாம்பல் கொட்டியிருக்கிற இடத்திலே அதைச் சுட்டெரிக்க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ிஷேகம் பெற்ற ஆசாரியன், ஜனங்கள் குற்றத்திற்கு உட்படத்தக்கதாகப் பாவஞ்செய்தால், தான் செய்த பாவத்தினிமித்தம் பழுதற்ற ஒரு இளங்காளையைப் பாவநிவாரண பலியாகக்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ிஷேகம் பெற்ற ஆசாரியன், ஜனங்கள் குற்றத்திற்கு உட்படத்தக்கதாகப் பாவஞ்செய்தால், தான் செய்த பாவத்தினிமித்தம் பழுதற்ற ஒரு இளங்காளையைப் பாவநிவாரண பலியாகக்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்தக் காளையை ஆசரிப்புக் கூடாரவாசலிலே கர்த்தருடைய சந்நிதியில் கொண்டுவந்து, அதின் தலைமேல் தன் கையை வைத்து, கர்த்தருடைய சந்நிதியில் அதைக் கொல்லக்கடவ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்தக் காளையை ஆசரிப்புக் கூடாரவாசலிலே கர்த்தருடைய சந்நிதியில் கொண்டுவந்து, அதின் தலைமேல் தன் கையை வைத்து, கர்த்தருடைய சந்நிதியில் அதைக் கொல்லக்கடவ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பிஷேகம் பெற்ற ஆசாரியன் அந்தக் காளையின் இரத்தத்தில் கொஞ்சம் எடுத்து, அதை ஆசரிப்புக் கூடாரத்தில் கொண்டுவந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ன் விரலை இரத்தத்தில் தோய்த்து, பரிசுத்த ஸ்தலத்தின் திரைக்கு எதிரே கர்த்தருடைய சந்நிதியில் ஏழுதரம் தெளிக்க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ன் விரலை இரத்தத்தில் தோய்த்து, பரிசுத்த ஸ்தலத்தின் திரைக்கு எதிரே கர்த்தருடைய சந்நிதியில் ஏழுதரம் தெளிக்கக்கடவ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சபையார் எல்லாரும் அறியாமையினால் பாவஞ்செய்து, காரியம் தங்கள் கண்களுக்கு மறைவாயிருக்கிறதினால், கர்த்தருடைய கட்டளைகளில் யாதொன்றை மீறி, செய்யத்தகாததைச் செய்து, பாவத்துக்குட்பட்டுக் குற்றவாளிகளானால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நிவாரணபலியான காளையின் எல்லாக் கொழுப்புமாகிய குடல்களை மூடிய கொழுப்பையும், அவைகள்மேல் இருக்கிற கொழுப்பு முழுவதைய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நிவாரணபலியான காளையின் எல்லாக் கொழுப்புமாகிய குடல்களை மூடிய கொழுப்பையும், அவைகள்மேல் இருக்கிற கொழுப்பு முழுவதையு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ு குண்டிக்காய்களையும், அவைகள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ு குண்டிக்காய்களையும், அவைகள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சபையார் எல்லாரும் அறியாமையினால் பாவஞ்செய்து, காரியம் தங்கள் கண்களுக்கு மறைவாயிருக்கிறதினால், கர்த்தருடைய கட்டளைகளில் யாதொன்றை மீறி, செய்யத்தகாததைச் செய்து, பாவத்துக்குட்பட்டுக் குற்றவாளிகளான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ெய்த பாவம் தெரியவரும்போது, சபையார் அந்தப் பாவத்தினிமித்தம் ஒரு இளங்காளையை ஆசரிப்புக் கூடாரத்துக்கு முன்பாகப் பலியிடக் கொண்டுவர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ெய்த பாவம் தெரியவரும்போது, சபையார் அந்தப் பாவத்தினிமித்தம் ஒரு இளங்காளையை ஆசரிப்புக் கூடாரத்துக்கு முன்பாகப் பலியிடக் கொண்டுவர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मण्डली के वृद्ध लोग अपने अपने हाथों को यहोवा के आगे बछड़े के सिर पर रखें, और वह बछड़ा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म्हने बलि 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अभिषिक्त याजक बछड़े के लोहू में से कुछ मिलापवाले तम्बू में ले जा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याजक अपनी उंगली लोहू में डुबो डुबोकर उसे बीच वाले पर्दे के आगे सात बार यहोवा के साम्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िड़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उसी लोहू में से वेदी के सींगों पर जो यहोवा के आगे मिलापवाले तम्बू में है लगाए; और बचा हुआ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हू होमबलि की वेदी के पाए पर जो मिलापवाले तम्बू के द्वार पर है उंडेल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वह बछड़े की कुल चरबी निकाल कर वेदी पर ज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जैसे पापबलि के बछड़े से किया था वैसे ही इस से भी करे; इस भांति याजक इस्त्राएलियों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यश्चित्त करे, तब उनका पाप क्षमा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ैसे मेलबलि वाले चढ़ावे के बछड़े से अलग किए जाते हैं, और याजक इन को होमबलि की वेदी पर ज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वह बछड़े को छावनी से बाहर ले जा कर उसी भांति जलाए जैसे पहिले बछड़े को जलाया था; यह तो मण्डल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निमित्त पापबलि ठह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जब कोई प्रधान पुरूष पाप करके, अर्थात अपने परमेश्वर यहोवा कि किसी आज्ञा के विरुद्ध भूल से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के दोषी हो ज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उसका पाप उस पर प्रगट हो जाए, तो वह एक निर्दोष बकरा बलिदान करने के लिये ले आ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बकरे के सिर पर अपना हाथ धरे, और बकरे को उस स्थान पर बलि करे जहां होमबलि पशु यहोवा के आगे बल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े जाते हैं; यह तो पापबलि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याजक अपनी उंगली से पापबलि पशु के लोहू में से कुछ ले कर होमबलि की वेदी के सींगों पर लगाए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ा लोहू होमबलि की वेदी के पाए पर उंडेल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वह उसकी कुल चरबी को मेलबलि की चरबी की नाईं वेदी पर जलाए; और याजक उसके पाप के विष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स बछड़े की खाल, पांव, सिर, अंतडिय़ां, गोब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यश्चित्त करे, तब वह क्षमा कि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यदि साधारण लोगों में से कोई अज्ञानता से पाप करे, अर्थात कोई ऐसा काम जिसे यहोवा ने मना किया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के दोषी हो, और उसका वह पाप उस पर प्रगट हो ज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ो वह उस पाप के कारण एक निर्दोष बकरी बलिदान के लिये ले आ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वह अपना हाथ पापबलि पशु के सिर पर रखे, और होमबलि के स्थान पर पापबलि पशु का बलिदान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याजक उसके लोहू में से अपनी उंगली से कुछ ले कर होमबलि की वेदी के सींगों पर लगाए, और उसक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हू को उसी वेदी के पाए पर उंडेल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वह उसकी सब चरबी को मेलबलिपशु की चरबी की नाईं अलग करे, तब याजक उसको वेदी पर यहोवा के निमित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खदायक सुगन्ध के लिये जलाए; और इस प्रकार याजक उसके लिये प्रायश्चित्त करे, तब उसे क्षमा मिले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यदि वह पापबलि के लिये एक भेड़ी का बच्चा ले आए, तो वह निर्दोष मादा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सारा मांस, निदान समूचा बछड़ा छावनी से बाहर शुद्ध स्थान में, जहां राख डाली जाएगी, ले जा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वह अपना हाथ पापबलि पशु के सिर पर रखे, और उसको पापबलि के लिये वहीं बलिदान करे जहां होमबलिपश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लि कि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याजक अपनी उंगली से पापबलि के लोहू में से कुछ ले कर होमबलि की वेदी के सींगों पर लगाए,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लोहू को वेदी के पाए पर उंडेल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वह उसकी सब चरबी को मेलबलि वाले भेड़ के बच्चे की चरबी की नाईं अलग करे, और याजक उसे वेदी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े हवनों के ऊपर जलाए; और इस प्रकार याजक उसके पाप के लिये प्रायश्चित्त करे, और वह क्षमा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इस्त्राएलियों से यह कह, कि यदि कोई मनुष्य उन कामों में से जिन को यहोवा ने मना किया है किसी क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भूल से करके पापी हो जा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कड़ी पर रखकर आग से जलाए; जहां राख डाली जाती है वह वहीं जलाया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यदि अभिषिक्त याजक ऐसा पाप करे, जिस से प्रजा दोषी ठहरे, तो अपने पाप के कारण वह एक निर्दोष बछड़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ो पापबलि करके चढ़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वह उस बछड़े को मिलापवाले तम्बू के द्वार पर यहोवा के आगे ले जा कर उसके सिर पर हाथ रखे, और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छड़े को यहोवा के साम्हने बलि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अभिषिक्त याजक बछड़े के लोहू में से कुछ ले कर मिलापवाले तम्बू में ले जा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याजक अपनी उंगली लोहू में डुबो डुबोकर और उस में से कुछ ले कर पवित्रस्थान के बीच वाले पर्द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गे यहोवा के साम्हने सात बार छिड़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ाजक उस लोहू में से कुछ और ले कर सुगन्धित धूप की वेदी के सींगो पर जो मिलापवाले तम्बू में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े साम्हने लगाए; फिर बछड़े के सब लोहू को वेदी के पाए पर जो मिलापवाले तम्बू के द्वार पर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ंडेल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यदि इस्त्राएल की सारी मण्डली अज्ञानता के कारण पाप करे और वह बात मण्डली की आंखों से छिपी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फिर वह पापबलि के बछड़े की सब चरबी को उससे अलग करे, अर्थात जिस चरबी से अंतडिय़ां ढपी रहती है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तनी चरबी उन में लिपटी रहती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दोनों गुर्दे और उनके ऊपर की चरबी जो कमर के पास रहती है, और गुर्दों समेत कलेजे के ऊपर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िल्ली, इन सभों को वह ऐसे अलग कर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े यहोवा की किसी आज्ञा के विरुद्ध कुछ करके दोषी ठहरें हो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ो जब उनका किया हुआ पाप प्रगट हो जाए तब मण्डली एक बछड़े को पापबलि करके चढ़ाए। वह उसे मिलाप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म्बू के आगे ले ज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2026-08-01T12:30:48Z</dcterms:created>
  <dcterms:modified xsi:type="dcterms:W3CDTF">2026-08-01T12:30:48Z</dcterms:modified>
  <dc:title>லேவியராகமம்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