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presProps" Target="presProps.xml"/>
  <Relationship Id="rId83" Type="http://schemas.openxmlformats.org/officeDocument/2006/relationships/viewProps" Target="viewProps.xml"/>
  <Relationship Id="rId8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பிஷேகம் பெற்ற ஆசாரியன் அந்தக் காளையின் இரத்தத்தில் கொஞ்சம் எடுத்து, அதை ஆசரிப்புக் கூடாரத்தில் கொண்டுவ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பிஷேகம் பெற்ற ஆசாரியன் அந்தக் காளையின் இரத்தத்தில் கொஞ்சம் எடுத்து, அதை ஆசரிப்புக் கூடாரத்தில் கொண்டுவ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விரலை இரத்தத்தில் தோய்த்து, பரிசுத்த ஸ்தலத்தின் திரைக்கு எதிரே கர்த்தருடைய சந்நிதியில் ஏழுதரம் தெளி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விரலை இரத்தத்தில் தோய்த்து, பரிசுத்த ஸ்தலத்தின் திரைக்கு எதிரே கர்த்தருடைய சந்நிதியில் ஏழுதரம் தெளிக்க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, ஆசாரியன் அந்த இரத்தத்தில் கொஞ்சம் எடுத்து, ஆசரிப்புக் கூடாரத்திலே கர்த்தருடைய சந்நிதியில் இருக்கும் சுகந்த தூபபீடத்துக் கொம்புகளின்மேல் பூசி, காளையினுடைய மற்ற இரத்தம் முழுவதையும் ஆசரிப்புக் கூடாரவாசலுக்கு முன்பாக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, ஆசாரியன் அந்த இரத்தத்தில் கொஞ்சம் எடுத்து, ஆசரிப்புக் கூடாரத்திலே கர்த்தருடைய சந்நிதியில் இருக்கும் சுகந்த தூபபீடத்துக் கொம்புகளின்மேல் பூசி, காளையினுடைய மற்ற இரத்தம் முழுவதையும் ஆசரிப்புக் கூடாரவாசலுக்கு முன்பாக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, ஆசாரியன் அந்த இரத்தத்தில் கொஞ்சம் எடுத்து, ஆசரிப்புக் கூடாரத்திலே கர்த்தருடைய சந்நிதியில் இருக்கும் சுகந்த தூபபீடத்துக் கொம்புகளின்மேல் பூசி, காளையினுடைய மற்ற இரத்தம் முழுவதையும் ஆசரிப்புக் கூடாரவாசலுக்கு முன்பாக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, ஆசாரியன் அந்த இரத்தத்தில் கொஞ்சம் எடுத்து, ஆசரிப்புக் கூடாரத்திலே கர்த்தருடைய சந்நிதியில் இருக்கும் சுகந்த தூபபீடத்துக் கொம்புகளின்மேல் பூசி, காளையினுடைய மற்ற இரத்தம் முழுவதையும் ஆசரிப்புக் கூடாரவாசலுக்கு முன்பாக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நிவாரணபலியான காளையின் எல்லாக் கொழுப்புமாகிய குடல்களை மூடிய கொழுப்பையும், அவைகள்மேல் இருக்கிற கொழுப்பு முழுவத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நிவாரணபலியான காளையின் எல்லாக் கொழுப்புமாகிய குடல்களை மூடிய கொழுப்பையும், அவைகள்மேல் இருக்கிற கொழுப்பு முழுவத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ண்டு குண்டிக்காய்களையும், அவைகள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ண்டு குண்டிக்காய்களையும், அவைகள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பலியின் காளையிலிருந்து எடுக்கிறதுபோல அதிலிருந்து எடுத்து, அவைகளைத் தகனபலிபீடத்தின்மேல் தகனிக்கக் 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பலியின் காளையிலிருந்து எடுக்கிறதுபோல அதிலிருந்து எடுத்து, அவைகளைத் தகனபலிபீடத்தின்மேல் தகனிக்கக் 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ளையின் தோலையும், அதின் மாம்சம் முழுவதையும், அதின் தலையையும், தொடைகளையும், அதின் குடல்களையும், அதின் சாணிய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ளையின் தோலையும், அதின் மாம்சம் முழுவதையும், அதின் தலையையும், தொடைகளையும், அதின் குடல்களையும், அதின் சாணிய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ளை முழுவதையும் பாளயத்துக்குப் புறம்பே சாம்பல் கொட்டுகிற சுத்தமான இடத்திலே கொண்டுபோய், கட்டைகளின்மேல் போட்டு, அக்கினியாலே சுட்டெரிக்கக் கடவன்; சாம்பல் கொட்டியிருக்கிற இடத்திலே அதைச் சுட்டெரிக்க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ளை முழுவதையும் பாளயத்துக்குப் புறம்பே சாம்பல் கொட்டுகிற சுத்தமான இடத்திலே கொண்டுபோய், கட்டைகளின்மேல் போட்டு, அக்கினியாலே சுட்டெரிக்கக் கடவன்; சாம்பல் கொட்டியிருக்கிற இடத்திலே அதைச் சுட்டெரிக்கக்கட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ளை முழுவதையும் பாளயத்துக்குப் புறம்பே சாம்பல் கொட்டுகிற சுத்தமான இடத்திலே கொண்டுபோய், கட்டைகளின்மேல் போட்டு, அக்கினியாலே சுட்டெரிக்கக் கடவன்; சாம்பல் கொட்டியிருக்கிற இடத்திலே அதைச் சுட்டெரிக்க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சபையார் எல்லாரும் அறியாமையினால் பாவஞ்செய்து, காரியம் தங்கள் கண்களுக்கு மறைவாயிருக்கிறதினால், கர்த்தருடைய கட்டளைகளில் யாதொன்றை மீறி, செய்யத்தகாததைச் செய்து, பாவத்துக்குட்பட்டுக் குற்றவாளிகளானா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டத்தில் சொல்லவேண்டியது என்னவென்றால், ஒருவன் கர்த்தருடைய கட்டளைகளில் யாதொன்றை அறியாமையினால் மீறி, செய்யத்தகாததைச் செய்து பாவத்துக்கு உட்பட்டால் அறியவேண்டிய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சபையார் எல்லாரும் அறியாமையினால் பாவஞ்செய்து, காரியம் தங்கள் கண்களுக்கு மறைவாயிருக்கிறதினால், கர்த்தருடைய கட்டளைகளில் யாதொன்றை மீறி, செய்யத்தகாததைச் செய்து, பாவத்துக்குட்பட்டுக் குற்றவாளிகளா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சபையார் எல்லாரும் அறியாமையினால் பாவஞ்செய்து, காரியம் தங்கள் கண்களுக்கு மறைவாயிருக்கிறதினால், கர்த்தருடைய கட்டளைகளில் யாதொன்றை மீறி, செய்யத்தகாததைச் செய்து, பாவத்துக்குட்பட்டுக் குற்றவாளிகளான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ெய்த பாவம் தெரியவரும்போது, சபையார் அந்தப் பாவத்தினிமித்தம் ஒரு இளங்காளையை ஆசரிப்புக் கூடாரத்துக்கு முன்பாகப் பலியிடக் கொண்டுவர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ெய்த பாவம் தெரியவரும்போது, சபையார் அந்தப் பாவத்தினிமித்தம் ஒரு இளங்காளையை ஆசரிப்புக் கூடாரத்துக்கு முன்பாகப் பலியிடக் கொண்டுவர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ையின் மூப்பர் கர்த்தருடைய சந்நிதியில் தங்கள் கைகளை அதின் தலைமேல் வைக்கக்கடவர்கள்; பின்பு கர்த்தருடைய சந்நிதியில் அந்தக் காளையைக் கொல்ல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ையின் மூப்பர் கர்த்தருடைய சந்நிதியில் தங்கள் கைகளை அதின் தலைமேல் வைக்கக்கடவர்கள்; பின்பு கர்த்தருடைய சந்நிதியில் அந்தக் காளையைக் கொல்ல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பிஷேகம் பெற்ற ஆசாரியன் அதின் இரத்தத்தில் கொஞ்சம் எடுத்து, ஆசரிப்புக் கூடாரத்தில் கொண்டுவ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பிஷேகம் பெற்ற ஆசாரியன் அதின் இரத்தத்தில் கொஞ்சம் எடுத்து, ஆசரிப்புக் கூடாரத்தில் கொண்டுவந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விரலை இரத்தத்தில் தோய்த்து, கர்த்தருடைய சந்நிதியில் திரைக்கு எதிரே ஏழுதரம் தெளி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விரலை இரத்தத்தில் தோய்த்து, கர்த்தருடைய சந்நிதியில் திரைக்கு எதிரே ஏழுதரம் தெளி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டத்தில் சொல்லவேண்டியது என்னவென்றால், ஒருவன் கர்த்தருடைய கட்டளைகளில் யாதொன்றை அறியாமையினால் மீறி, செய்யத்தகாததைச் செய்து பாவத்துக்கு உட்பட்டால் அறியவேண்டியத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ரிப்புக் கூடாரத்தில் கர்த்தருடைய சந்நிதியில் இருக்கும் பலிபீடத்தின் கொம்புகளின்மேல் அந்த இரத்தத்தில் கொஞ்சம் பூசி, மற்ற இரத்தமெல்லாம் ஆசரிப்புக் கூடாரவாசலில்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ரிப்புக் கூடாரத்தில் கர்த்தருடைய சந்நிதியில் இருக்கும் பலிபீடத்தின் கொம்புகளின்மேல் அந்த இரத்தத்தில் கொஞ்சம் பூசி, மற்ற இரத்தமெல்லாம் ஆசரிப்புக் கூடாரவாசலில்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ரிப்புக் கூடாரத்தில் கர்த்தருடைய சந்நிதியில் இருக்கும் பலிபீடத்தின் கொம்புகளின்மேல் அந்த இரத்தத்தில் கொஞ்சம் பூசி, மற்ற இரத்தமெல்லாம் ஆசரிப்புக் கூடாரவாசலில் இருக்கிற தகனபலிபீடத்தின் அடியிலே ஊற்றிவிட்ட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் கொழுப்பு முழுவதையும் அதிலிருந்து எடுத்து, பலிபீடத்தின்மேல் தகன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நிவாரணபலியின் காளையைச் செய்தபிரகாரம் இந்தக்காளையையும் செய்து, இவ்வண்ணமாய் ஆசாரியன் அவர்களுக்குப் பாவநிவிர்த்தி செய்யக்கடவன்; அப்பொழுது அது அவர்களுக்கு மன்னிக்கப்ப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நிவாரணபலியின் காளையைச் செய்தபிரகாரம் இந்தக்காளையையும் செய்து, இவ்வண்ணமாய் ஆசாரியன் அவர்களுக்குப் பாவநிவிர்த்தி செய்யக்கடவன்; அப்பொழுது அது அவர்களுக்கு மன்னிக்கப்ப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காளையைப் பாளயத்துக்குப் புறம்பே கொண்டுபோய், முந்தின காளையைச் சுட்டெரித்ததுபோலச் சுட்டெரிக்கக் கடவன்; இது சபைக்காகச் செய்யப்படும் பாவநிவாரணபலி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காளையைப் பாளயத்துக்குப் புறம்பே கொண்டுபோய், முந்தின காளையைச் சுட்டெரித்ததுபோலச் சுட்டெரிக்கக் கடவன்; இது சபைக்காகச் செய்யப்படும் பாவநிவாரணபலி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பிரபு தன் தேவனாகிய கர்த்தருடைய கட்டளைகளில் யாதொன்றை மீறி அறியாமையினால் செய்யத்தகாததைச் செய்து, பாவத்துக்குட்பட்டுக் குற்றவாளியானால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பிரபு தன் தேவனாகிய கர்த்தருடைய கட்டளைகளில் யாதொன்றை மீறி அறியாமையினால் செய்யத்தகாததைச் செய்து, பாவத்துக்குட்பட்டுக் குற்றவாளியானா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டத்தில் சொல்லவேண்டியது என்னவென்றால், ஒருவன் கர்த்தருடைய கட்டளைகளில் யாதொன்றை அறியாமையினால் மீறி, செய்யத்தகாததைச் செய்து பாவத்துக்கு உட்பட்டால் அறியவேண்டியதாவ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ெய்தது பாவம் என்று தனக்குத் தெரியவரும்போது, அவன் வெள்ளாடுகளில் பழுதற்ற ஒரு இளங்கடாவைப் பலியாகக் கொண்டுவந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ெய்தது பாவம் என்று தனக்குத் தெரியவரும்போது, அவன் வெள்ளாடுகளில் பழுதற்ற ஒரு இளங்கடாவைப் பலியாகக் கொண்டுவந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ாவின் தலைமேல் தன் கையை வைத்து, கர்த்தருடைய சந்நிதியில் சர்வாங்க தகனபலி கொல்லப்படும் இடத்தில் அதைக் கொல்லக்கடவன்; இது பாவநிவாரணபலி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ாவின் தலைமேல் தன் கையை வைத்து, கர்த்தருடைய சந்நிதியில் சர்வாங்க தகனபலி கொல்லப்படும் இடத்தில் அதைக் கொல்லக்கடவன்; இது பாவநிவாரணபலி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ஆசாரியன் அதின் இரத்தத்தில் கொஞ்சம் தன் விரலால் எடுத்து, தகனபலிபீடத்துக் கொம்புகளின்மேல் பூசி, மற்ற இரத்தத்தைத் தகனபலிபீடத்தின் அடியிலே ஊற்றிவிட்ட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ஆசாரியன் அதின் இரத்தத்தில் கொஞ்சம் தன் விரலால் எடுத்து, தகனபலிபீடத்துக் கொம்புகளின்மேல் பூசி, மற்ற இரத்தத்தைத் தகனபலிபீடத்தின் அடியிலே ஊற்றிவிட்ட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ஆசாரியன் அதின் இரத்தத்தில் கொஞ்சம் தன் விரலால் எடுத்து, தகனபலிபீடத்துக் கொம்புகளின்மேல் பூசி, மற்ற இரத்தத்தைத் தகனபலிபீடத்தின் அடியிலே ஊற்றிவிட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ொழுப்பு முழுவதையும், சமாதானபலியின் கொழுப்பைப் போல, பலிபீடத்தில் தகனித்து, இவ்வண்ணமாய் ஆசாரியன் அவன் செய்த பாவத்தைக் குறித்து அவனுக்காகப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ொழுப்பு முழுவதையும், சமாதானபலியின் கொழுப்பைப் போல, பலிபீடத்தில் தகனித்து, இவ்வண்ணமாய் ஆசாரியன் அவன் செய்த பாவத்தைக் குறித்து அவனுக்காகப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ாதாரண ஜனங்களில் ஒருவன் அறியாமையினால் கர்த்தரின் கட்டளைகளில் யாதொன்றை மீறி, செய்யத்தகாததைச் செய்து, பாவத்துக்குட்பட்டுக் குற்றவாளியான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ிஷேகம் பெற்ற ஆசாரியன், ஜனங்கள் குற்றத்திற்கு உட்படத்தக்கதாகப் பாவஞ்செய்தால், தான் செய்த பாவத்தினிமித்தம் பழுதற்ற ஒரு இளங்காளையைப் பாவநிவாரண பலியாகக் கர்த்தருடைய சந்நிதியில் கொண்டுவரக்கடவ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ாதாரண ஜனங்களில் ஒருவன் அறியாமையினால் கர்த்தரின் கட்டளைகளில் யாதொன்றை மீறி, செய்யத்தகாததைச் செய்து, பாவத்துக்குட்பட்டுக் குற்றவாளியானால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ன் செய்தது பாவம் என்று தனக்குத் தெரியவரும்போது, அவன் தான் செய்த பாவத்தினிமித்தம் வெள்ளாடுகளில் பழுதற்ற ஒரு பெண்குட்டியைப் பலியாகக் கொண்டுவந்த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ன் செய்தது பாவம் என்று தனக்குத் தெரியவரும்போது, அவன் தான் செய்த பாவத்தினிமித்தம் வெள்ளாடுகளில் பழுதற்ற ஒரு பெண்குட்டியைப் பலியாகக் கொண்டுவந்த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வநிவாரணபலியின் தலைமேல் தன் கையை வைத்து, சர்வாங்க தகனபலியிடும் இடத்தில் அந்தப் பாவநிவாரணபலியைக் கொல்லக்கடவ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வநிவாரணபலியின் தலைமேல் தன் கையை வைத்து, சர்வாங்க தகனபலியிடும் இடத்தில் அந்தப் பாவநிவாரணபலியைக் கொல்லக்கடவ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ஆசாரியன் அதின் இரத்தத்தில் கொஞ்சம் தன் விரலால் எடுத்து, தகனபலிபீடத்துக் கொம்புகளின்மேல் பூசி, மற்ற இரத்தமெல்லாம் பலிபீடத்தின் அடியிலே ஊற்றிவிட்ட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ஆசாரியன் அதின் இரத்தத்தில் கொஞ்சம் தன் விரலால் எடுத்து, தகனபலிபீடத்துக் கொம்புகளின்மேல் பூசி, மற்ற இரத்தமெல்லாம் பலிபீடத்தின் அடியிலே ஊற்றிவிட்ட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மாதானபலியிலிருந்து கொழுப்பை எடுப்பதுபோல, அதின் கொழுப்பு முழுவதையும் எடுத்து, ஆசாரியன் பலிபீடத்தின்மேல் கர்த்தருக்குச் சுகந்த வாசனையாகத் தகனித்து, இவ்வண்ணமாய் அவனுக்குப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மாதானபலியிலிருந்து கொழுப்பை எடுப்பதுபோல, அதின் கொழுப்பு முழுவதையும் எடுத்து, ஆசாரியன் பலிபீடத்தின்மேல் கர்த்தருக்குச் சுகந்த வாசனையாகத் தகனித்து, இவ்வண்ணமாய் அவனுக்குப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மாதானபலியிலிருந்து கொழுப்பை எடுப்பதுபோல, அதின் கொழுப்பு முழுவதையும் எடுத்து, ஆசாரியன் பலிபீடத்தின்மேல் கர்த்தருக்குச் சுகந்த வாசனையாகத் தகனித்து, இவ்வண்ணமாய் அவனுக்குப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ிஷேகம் பெற்ற ஆசாரியன், ஜனங்கள் குற்றத்திற்கு உட்படத்தக்கதாகப் பாவஞ்செய்தால், தான் செய்த பாவத்தினிமித்தம் பழுதற்ற ஒரு இளங்காளையைப் பாவநிவாரண பலியாகக் கர்த்தருடைய சந்நிதியில் கொண்டுவரக்கட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பாவநிவாரண பலியாக ஒரு ஆட்டுக்குட்டியைக் கொண்டுவருவானாகில், பழுதற்ற பெண்குட்டியைக் கொண்டுவந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ப் பாவநிவாரணபலியின் தலைமேல் தன் கையை வைத்து, சர்வாங்க தகனபலி கொல்லப்படும் இடத்தில் அதைப் பாவநிவாரண பலியாகக் கொல்லக்கடவ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ப் பாவநிவாரணபலியின் தலைமேல் தன் கையை வைத்து, சர்வாங்க தகனபலி கொல்லப்படும் இடத்தில் அதைப் பாவநிவாரண பலியாகக் கொல்லக்கடவ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ஆசாரியன் அந்தப் பாவநிவாரணபலியின் இரத்தத்தில் கொஞ்சம் தன் விரலால் எடுத்து, தகன பலிபீடத்தின் அடியிலே ஊற்றிவிட்ட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ஆசாரியன் அந்தப் பாவநிவாரணபலியின் இரத்தத்தில் கொஞ்சம் தன் விரலால் எடுத்து, தகன பலிபீடத்தின் அடியிலே ஊற்றிவிட்டு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ஆசாரியன் அந்தப் பாவநிவாரணபலியின் இரத்தத்தில் கொஞ்சம் தன் விரலால் எடுத்து, தகன பலிபீடத்தின் அடியிலே ஊற்றிவிட்டு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 பலியான ஆட்டுக்குட்டியின் கொழுப்பை எடுக்கிறதுபோல, அதின் கொழுப்பு முழுவதையும் எடுத்து, கர்த்தருக்கு இடப்படும் தகனபலிகளைப் போல, பலிபீடத்தின்மேல் ஆசாரியன் தகனிக்கவேண்டும்; இவ்வண்ணமாய் அவன் செய்த பாவத்துக்கு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 பலியான ஆட்டுக்குட்டியின் கொழுப்பை எடுக்கிறதுபோல, அதின் கொழுப்பு முழுவதையும் எடுத்து, கர்த்தருக்கு இடப்படும் தகனபலிகளைப் போல, பலிபீடத்தின்மேல் ஆசாரியன் தகனிக்கவேண்டும்; இவ்வண்ணமாய் அவன் செய்த பாவத்துக்கு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 பலியான ஆட்டுக்குட்டியின் கொழுப்பை எடுக்கிறதுபோல, அதின் கொழுப்பு முழுவதையும் எடுத்து, கர்த்தருக்கு இடப்படும் தகனபலிகளைப் போல, பலிபீடத்தின்மேல் ஆசாரியன் தகனிக்கவேண்டும்; இவ்வண்ணமாய் அவன் செய்த பாவத்துக்கு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மாதான பலியான ஆட்டுக்குட்டியின் கொழுப்பை எடுக்கிறதுபோல, அதின் கொழுப்பு முழுவதையும் எடுத்து, கர்த்தருக்கு இடப்படும் தகனபலிகளைப் போல, பலிபீடத்தின்மேல் ஆசாரியன் தகனிக்கவேண்டும்; இவ்வண்ணமாய் அவன் செய்த பாவத்துக்கு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அந்தக் காளையை ஆசரிப்புக் கூடாரவாசலிலே கர்த்தருடைய சந்நிதியில் கொண்டுவந்து, அதின் தலைமேல் தன் கையை வைத்து, கர்த்தருடைய சந்நிதியில் அதைக் கொல்ல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அந்தக் காளையை ஆசரிப்புக் கூடாரவாசலிலே கர்த்தருடைய சந்நிதியில் கொண்டுவந்து, அதின் தலைமேல் தன் கையை வைத்து, கர்த்தருடைய சந்நிதியில் அதைக் கொல்ல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priest that is anointed shall take of the bullock's blood, and bring it to the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priest shall dip his finger in the blood, and sprinkle of the blood seven times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before the vail of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priest shall put some of the blood upon the horns of the altar of sweet incens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which is in the tabernacle of the congregation; and shall pour all the blo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 at the bottom of the altar of the burnt offering, which is at the door of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hall take off from it all the fat of the bullock for the sin offering; the fa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s the inwards, and all the fat that is upon the inwa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two kidneys, and the fat that is upon them, which is by the flanks, and the lobe ab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er, with the kidneys, it shall he take a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it was taken off from the bullock of the sacrifice of peace offerings: and the pries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 them upon the altar of the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skin of the bullock, and all his flesh, with his head, and with his legs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wards, and his du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Even the whole bullock shall he carry forth without the camp unto a clean place, where the ash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poured out, and burn him on the wood with fire: where the ashes are poured out shall h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f the whole congregation of Israel sin through ignorance, and the thing be hi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saying, If a soul shall sin through ignorance against an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 of the assembly, and they have done somewhat against any of the commandments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rning things which should not be done, and are guil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n the sin, which they have sinned against it, is known, then the congregation shall offe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bullock for the sin, and bring him before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elders of the congregation shall lay their hands upon the head of the bullock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: and the bullock shall be killed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riest that is anointed shall bring of the bullock's blood to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priest shall dip his finger in some of the blood, and sprinkle it seven times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even before the v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mmandments of the LORD concerning things which ought not to be done, and shall do against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hall put some of the blood upon the horns of the altar which is before the LORD,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abernacle of the congregation, and shall pour out all the blood at the bottom of the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burnt offering, which is at the door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hall take all his fat from him, and burn it up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hall do with the bullock as he did with the bullock for a sin offering, so shall he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is: and the priest shall make an atonement for them, and it shall be forgiv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hall carry forth the bullock without the camp, and burn him as he burned the fir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: it is a sin offering for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a ruler has sinned, and done somewhat through ignorance against any of the commandme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is God concerning things which should not be done, and is guil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r if his sin, wherein he has sinned, come to his knowledge; he shall bring his offering, a k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goats, a male without blemi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hall lay his hand upon the head of the goat, and kill it in the place where they k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urnt offering before the LORD: it is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priest shall take of the blood of the sin offering with his finger, and put i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ns of the altar of burnt offering, and shall pour out his blood at the bottom of the alt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shall burn all his fat upon the altar, as the fat of the sacrifice of peace offering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riest shall make an atonement for him as concerning his sin, and it shall be for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f any one of the common people sin through ignorance, while he does somewhat against an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the priest that is anointed do sin according to the sin of the people; then let him brin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mmandments of the LORD concerning things which ought not to be done, and be guil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Or if his sin, which he has sinned, come to his knowledge: then he shall bring his offering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d of the goats, a female without blemish, for his sin which he has sin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shall lay his hand upon the head of the sin offering, and slay the sin offer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 of the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priest shall take of the blood thereof with his finger, and put it upon the hor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 of burnt offering, and shall pour out all the blood thereof at the bottom of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hall take away all the fat thereof, as the fat is taken away from off the sacrifi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offerings; and the priest shall burn it upon the altar for a sweet savour unto the LOR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 shall make an atonement for him, and it shall be for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in, which he has sinned, a young bullock without blemish unto the LORD for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f he bring a lamb for a sin offering, he shall bring it a female without blem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shall lay his hand upon the head of the sin offering, and slay it for a sin offering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ce where they kill the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priest shall take of the blood of the sin offering with his finger, and put i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ns of the altar of burnt offering, and shall pour out all the blood thereof at the bottom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shall take away all the fat thereof, as the fat of the lamb is taken away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 of the peace offerings; and the priest shall burn them upon the altar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 made by fire unto the LORD: and the priest shall make an atonement for his sin that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ted, and it shall be for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bring the bullock unto the door of the tabernacle of the congregation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and shall lay his hand upon the bullock's head, and kill the bullock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2026-06-03T07:35:06Z</dcterms:created>
  <dcterms:modified xsi:type="dcterms:W3CDTF">2026-06-03T07:35:06Z</dcterms:modified>
  <dc:title>லேவியராகமம்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