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ன் எப்பிராயீம் மலைகளையும் சலீஷா நாட்டையும் கடந்துபோனான்; அங்கே அவைகளைக் காணாமல் சாலீம் நாட்டைக்கடந்தார்கள். அங்கேயும் காணவில்லை, பென்யமீன் நாட்டை உருவக்கடந்தும் அவைகளைக் காண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ன் எப்பிராயீம் மலைகளையும் சலீஷா நாட்டையும் கடந்துபோனான்; அங்கே அவைகளைக் காணாமல் சாலீம் நாட்டைக்கடந்தார்கள். அங்கேயும் காணவில்லை, பென்யமீன் நாட்டை உருவக்கடந்தும் அவைகளைக் காண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சூப் என்னும் நாட்டிற்கு வந்தபோது, சவுல் தன்னோடிருந்த வேலைக்காரனை நோக்கி: என் தகப்பன், கழுதைகளின் மேலுள்ள கவலையைவிட்டு, நமக்காகக் கவலைப்படாதபடிக்குத் திரும்பிப்போவோம் வா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சூப் என்னும் நாட்டிற்கு வந்தபோது, சவுல் தன்னோடிருந்த வேலைக்காரனை நோக்கி: என் தகப்பன், கழுதைகளின் மேலுள்ள கவலையைவிட்டு, நமக்காகக் கவலைப்படாதபடிக்குத் திரும்பிப்போவோம் வா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அவன்: இதோ, இந்தப் பட்டணத்திலே தேவனுடைய மனுஷன் ஒருவர் இருக்கிறார்; அவர் பெரியவர்; அவர் சொல்லுகிறதெல்லாம் தப்பாமல் நடக்கும்; அங்கே போவோம்; ஒரு வேளை அவர் நாம் போகவேண்டிய நம்முடைய வழியை நமக்குத் தெரிவிப்ப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அவன்: இதோ, இந்தப் பட்டணத்திலே தேவனுடைய மனுஷன் ஒருவர் இருக்கிறார்; அவர் பெரியவர்; அவர் சொல்லுகிறதெல்லாம் தப்பாமல் நடக்கும்; அங்கே போவோம்; ஒரு வேளை அவர் நாம் போகவேண்டிய நம்முடைய வழியை நமக்குத் தெரிவிப்பார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அவன்: இதோ, இந்தப் பட்டணத்திலே தேவனுடைய மனுஷன் ஒருவர் இருக்கிறார்; அவர் பெரியவர்; அவர் சொல்லுகிறதெல்லாம் தப்பாமல் நடக்கும்; அங்கே போவோம்; ஒரு வேளை அவர் நாம் போகவேண்டிய நம்முடைய வழியை நமக்குத் தெரிவிப்பார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 தன் வேலைக்காரனைப் பார்த்து: நாம் போனாலும் அந்த மனுஷனுக்கு என்னத்தைக் கொண்டுபோவோம்; நம்முடைய பைகளில் இருந்த தின்பண்டங்கள் செலவழிந்துபோயிற்று; தேவனுடைய மனுஷனாகிய அவருக்குக் கொண்டு போகத்தக்க காணிக்கை நம்மிடத்தில் ஒன்றும் இல்லையே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 தன் வேலைக்காரனைப் பார்த்து: நாம் போனாலும் அந்த மனுஷனுக்கு என்னத்தைக் கொண்டுபோவோம்; நம்முடைய பைகளில் இருந்த தின்பண்டங்கள் செலவழிந்துபோயிற்று; தேவனுடைய மனுஷனாகிய அவருக்குக் கொண்டு போகத்தக்க காணிக்கை நம்மிடத்தில் ஒன்றும் இல்லையே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வேலைக்காரன் பின்னும் சவுலைப் பார்த்து: இதோ, என் கையில் இன்னும் கால்சேக்கல் வெள்ளியிருக்கிறது; தேவனுடைய மனுஷன் நமக்கு நம்முடைய வழியை அறிவிக்கும் படிக்கு, அதை அவருக்குக் கொடுப்ப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ன்யமீன் கோத்திரத்தாரில் கீஸ் என்னும் பேருள்ள மகா பராக்கிரமசாலியான ஒரு மனுஷன் இருந்தான்; அவன் பென்யமீன் கோத்திரத்தானாகிய அபியாவின் மகனான பெகோராத்திற்குப் பிறந்த சேரோரின் புத்திரனாகிய அபீயேலின் குமார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வேலைக்காரன் பின்னும் சவுலைப் பார்த்து: இதோ, என் கையில் இன்னும் கால்சேக்கல் வெள்ளியிருக்கிறது; தேவனுடைய மனுஷன் நமக்கு நம்முடைய வழியை அறிவிக்கும் படிக்கு, அதை அவருக்குக் கொடுப்ப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ற்காலத்தில் இஸ்ரவேலில் யாதொருவர் தேவனிடத்தில் விசாரிக்கப்போனால், ஞான திஷ்டிக்காரனிடத்திற்குப் போவோம் வாருங்கள் என்பார்கள்; இந்நாளிலே தீர்க்கதரிசி என்னப்படுகிறவன் முற்காலத்தில் ஞானதிருஷ்டிக்காரன் என்னப்படு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ற்காலத்தில் இஸ்ரவேலில் யாதொருவர் தேவனிடத்தில் விசாரிக்கப்போனால், ஞான திஷ்டிக்காரனிடத்திற்குப் போவோம் வாருங்கள் என்பார்கள்; இந்நாளிலே தீர்க்கதரிசி என்னப்படுகிறவன் முற்காலத்தில் ஞானதிருஷ்டிக்காரன் என்னப்படு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 தன் வேலைக்காரனை நோக்கி: நல்லகாரியம் சொன்னாய், போவோம் வா என்றான்; அப்படியே தேவனுடைய மனுஷன் இருந்த அந்தப் பட்டணத்திற்குப் 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 தன் வேலைக்காரனை நோக்கி: நல்லகாரியம் சொன்னாய், போவோம் வா என்றான்; அப்படியே தேவனுடைய மனுஷன் இருந்த அந்தப் பட்டணத்திற்குப் 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ட்டணத்து மேட்டின் வழியாய் ஏறுகிறபோது, தண்ணீர் எடுக்கவந்த பெண்களைக் கண்டு: ஞானதிருஷ்டிக்காரன் இங்கே இருக்கிறாரா என்று அவர்களைக் கே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ட்டணத்து மேட்டின் வழியாய் ஏறுகிறபோது, தண்ணீர் எடுக்கவந்த பெண்களைக் கண்டு: ஞானதிருஷ்டிக்காரன் இங்கே இருக்கிறாரா என்று அவர்களைக் கே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இருக்கிறார்; இதோ, உங்களுக்கு எதிரே இருக்கிறார்; தீவிரமாய்ப் போங்கள்; இன்றைக்கு ஜனங்கள் மேடையில் பலியிடுகிறபடியினால், இன்றையதினம் பட்டணத்திற்கு வந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இருக்கிறார்; இதோ, உங்களுக்கு எதிரே இருக்கிறார்; தீவிரமாய்ப் போங்கள்; இன்றைக்கு ஜனங்கள் மேடையில் பலியிடுகிறபடியினால், இன்றையதினம் பட்டணத்திற்கு வந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ட்டணத்திற்குள் பிரவேசித்தவுடனே, அவர் மேடையின்மேல் போஜனம் பண்ணப்போகிறதற்கு முன்னே அவரைக் காண்பீர்கள்; அவர் வருமட்டும் ஜனங்கள் போஜனம் பண்ணமாட்டார்கள்; பலியிட்டதை அவர் ஆசீர்வதிப்பார்; பின்பு அழைக்கப்பட்டவர்கள் போஜனம் பண்ணுவார்கள்; உடனே போங்கள்; இந்நேரத்திலே அவரைக் கண்டுகொள்ளலா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ன்யமீன் கோத்திரத்தாரில் கீஸ் என்னும் பேருள்ள மகா பராக்கிரமசாலியான ஒரு மனுஷன் இருந்தான்; அவன் பென்யமீன் கோத்திரத்தானாகிய அபியாவின் மகனான பெகோராத்திற்குப் பிறந்த சேரோரின் புத்திரனாகிய அபீயேலின் குமார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ட்டணத்திற்குள் பிரவேசித்தவுடனே, அவர் மேடையின்மேல் போஜனம் பண்ணப்போகிறதற்கு முன்னே அவரைக் காண்பீர்கள்; அவர் வருமட்டும் ஜனங்கள் போஜனம் பண்ணமாட்டார்கள்; பலியிட்டதை அவர் ஆசீர்வதிப்பார்; பின்பு அழைக்கப்பட்டவர்கள் போஜனம் பண்ணுவார்கள்; உடனே போங்கள்; இந்நேரத்திலே அவரைக் கண்டுகொள்ளலா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ட்டணத்திற்குள் பிரவேசித்தவுடனே, அவர் மேடையின்மேல் போஜனம் பண்ணப்போகிறதற்கு முன்னே அவரைக் காண்பீர்கள்; அவர் வருமட்டும் ஜனங்கள் போஜனம் பண்ணமாட்டார்கள்; பலியிட்டதை அவர் ஆசீர்வதிப்பார்; பின்பு அழைக்கப்பட்டவர்கள் போஜனம் பண்ணுவார்கள்; உடனே போங்கள்; இந்நேரத்திலே அவரைக் கண்டுகொள்ளலா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ட்டணத்திற்குள் பிரவேசித்தவுடனே, அவர் மேடையின்மேல் போஜனம் பண்ணப்போகிறதற்கு முன்னே அவரைக் காண்பீர்கள்; அவர் வருமட்டும் ஜனங்கள் போஜனம் பண்ணமாட்டார்கள்; பலியிட்டதை அவர் ஆசீர்வதிப்பார்; பின்பு அழைக்கப்பட்டவர்கள் போஜனம் பண்ணுவார்கள்; உடனே போங்கள்; இந்நேரத்திலே அவரைக் கண்டுகொள்ளலா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டணத்திற்குப் போய், பட்டணத்தின் நடுவே சேர்ந்தபோது, இதோ, சாமுவேல் மேடையின் மேல் ஏறிப்போகிறதற்காக, அவர்களுக்கு எதிரே புறப்பட்டுவ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டணத்திற்குப் போய், பட்டணத்தின் நடுவே சேர்ந்தபோது, இதோ, சாமுவேல் மேடையின் மேல் ஏறிப்போகிறதற்காக, அவர்களுக்கு எதிரே புறப்பட்டுவ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வுல் வர ஒரு நாளுக்கு முன்னே கர்த்தர் சாமுவேலின் காதுகேட்க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ளை இந்நேரத்திற்குப் பென்யமீன் நாட்டானாகிய ஒரு மனுஷனை உன்னிடத்தில் அனுப்புவேன்; அவனை என் ஜனமாகிய இஸ்ரவேலின்மேல் அதிபதியாக அபிஷேகம் பண்ணக்கடவாய்; அவன் என் ஜனத்தைப் பெலிஸ்தரின் கைக்கு நீங்கலாக்கி ரட்சிப்பான்; என் ஜனத்தின் முறையிடுதல் என்னிடத்தில் வந்து எட்டினபடியினால், நான் அவர்களைக் கடாட்சித்தேன் என்று வெளிப்படுத்தியிருந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ளை இந்நேரத்திற்குப் பென்யமீன் நாட்டானாகிய ஒரு மனுஷனை உன்னிடத்தில் அனுப்புவேன்; அவனை என் ஜனமாகிய இஸ்ரவேலின்மேல் அதிபதியாக அபிஷேகம் பண்ணக்கடவாய்; அவன் என் ஜனத்தைப் பெலிஸ்தரின் கைக்கு நீங்கலாக்கி ரட்சிப்பான்; என் ஜனத்தின் முறையிடுதல் என்னிடத்தில் வந்து எட்டினபடியினால், நான் அவர்களைக் கடாட்சித்தேன் என்று வெளிப்படுத்தியிருந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ளை இந்நேரத்திற்குப் பென்யமீன் நாட்டானாகிய ஒரு மனுஷனை உன்னிடத்தில் அனுப்புவேன்; அவனை என் ஜனமாகிய இஸ்ரவேலின்மேல் அதிபதியாக அபிஷேகம் பண்ணக்கடவாய்; அவன் என் ஜனத்தைப் பெலிஸ்தரின் கைக்கு நீங்கலாக்கி ரட்சிப்பான்; என் ஜனத்தின் முறையிடுதல் என்னிடத்தில் வந்து எட்டினபடியினால், நான் அவர்களைக் கடாட்சித்தேன் என்று வெளிப்படுத்தியிருந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முவேல் சவுலைக் கண்ட போது, கர்த்தர் அவனிடத்தில்: இதோ, நான் உனக்குச் சொல்லியிருந்த மனுஷன் இவனே; இவன் தான் என் ஜனத்தை ஆளுவா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ச் சவுல் என்னும் பேருள்ள சவுந்தரியமான வாலிபனாகிய ஒரு குமாரன் இருந்தான்; இஸ்ரவேல் புத்திரரில் அவனைப்பார்க்கிலும் சவுந்தரியவான் இல்லை; எல்லா ஜனங்களும் அவன் தோளுக்குக் கீழாயிருக்கத்தக்க உயரமுள்ளவனா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முவேல் சவுலைக் கண்ட போது, கர்த்தர் அவனிடத்தில்: இதோ, நான் உனக்குச் சொல்லியிருந்த மனுஷன் இவனே; இவன் தான் என் ஜனத்தை ஆளுவ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வுல் நடுவாசலிலே சாமுவேலிடத்தில் வந்து: ஞானதிருஷ்டிக்காரன் வீடு எங்கே, சொல்லும் என்று கே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வுல் நடுவாசலிலே சாமுவேலிடத்தில் வந்து: ஞானதிருஷ்டிக்காரன் வீடு எங்கே, சொல்லும் என்று கே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் சவுலுக்குப் பிரதியுத்தரமாக: ஞானதிருஷ்டிக்காரன் நான் தான்; நீ எனக்கு முன்னே மேடையின்மேல் ஏறிப்போ; நீங்கள் இன்றைக்கு என்னோடே போஜனம்பண்ணவேண்டும்; நாளைக்காலமே நான் உன் இருதயத்தில் உள்ளது எல்லாவற்றையும் உனக்கு அறிவித்து, உன்னை அனுப்பிவிட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் சவுலுக்குப் பிரதியுத்தரமாக: ஞானதிருஷ்டிக்காரன் நான் தான்; நீ எனக்கு முன்னே மேடையின்மேல் ஏறிப்போ; நீங்கள் இன்றைக்கு என்னோடே போஜனம்பண்ணவேண்டும்; நாளைக்காலமே நான் உன் இருதயத்தில் உள்ளது எல்லாவற்றையும் உனக்கு அறிவித்து, உன்னை அனுப்பிவிட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் சவுலுக்குப் பிரதியுத்தரமாக: ஞானதிருஷ்டிக்காரன் நான் தான்; நீ எனக்கு முன்னே மேடையின்மேல் ஏறிப்போ; நீங்கள் இன்றைக்கு என்னோடே போஜனம்பண்ணவேண்டும்; நாளைக்காலமே நான் உன் இருதயத்தில் உள்ளது எல்லாவற்றையும் உனக்கு அறிவித்து, உன்னை அனுப்பிவிட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நாளைக்கு முன்னே காணாமற்போன கழுதைகளைப் பற்றிக் கவலைப்படவேண்டாம்; அவைகள் அகப்பட்டது; இதல்லாமல் சகல இஸ்ரவேலின் அபேட்சையும் யாரை நாடுகிறது? உன்னையும் உன் வீட்டார் அனைவரையும் அல்லவா?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நாளைக்கு முன்னே காணாமற்போன கழுதைகளைப் பற்றிக் கவலைப்படவேண்டாம்; அவைகள் அகப்பட்டது; இதல்லாமல் சகல இஸ்ரவேலின் அபேட்சையும் யாரை நாடுகிறது? உன்னையும் உன் வீட்டார் அனைவரையும் அல்லவா?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 பிரதியுத்தரமாக: நான் இஸ்ரவேல் கோத்திரங்களிலே சிறிதான பென்யமீன் கோத்திரத்தான் அல்லவா? பென்யமீன் கோத்திரத்துக் குடும்பங்களிலெல்லாம் என் குடும்பம் அற்பமானது அல்லவா? நீர் இப்படிப்பட்ட வார்த்தையை என்னிடத்தில் சொல்வான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 பிரதியுத்தரமாக: நான் இஸ்ரவேல் கோத்திரங்களிலே சிறிதான பென்யமீன் கோத்திரத்தான் அல்லவா? பென்யமீன் கோத்திரத்துக் குடும்பங்களிலெல்லாம் என் குடும்பம் அற்பமானது அல்லவா? நீர் இப்படிப்பட்ட வார்த்தையை என்னிடத்தில் சொல்வான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ச் சவுல் என்னும் பேருள்ள சவுந்தரியமான வாலிபனாகிய ஒரு குமாரன் இருந்தான்; இஸ்ரவேல் புத்திரரில் அவனைப்பார்க்கிலும் சவுந்தரியவான் இல்லை; எல்லா ஜனங்களும் அவன் தோளுக்குக் கீழாயிருக்கத்தக்க உயரமுள்ளவனாய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முவேல் சவுலையும் அவன் வேலைக்காரனையும் போஜனசாலைக்குள் அழைத்துக்கொண்டுபோய், அவர்களை அழைக்கப்பட்டவர்களுக்குள்ளே தலைமையான இடத்திலே வைத்தான்; அழைக்கப்பட்டவர்கள் ஏறக்குறைய முப்பதுபேராயிர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முவேல் சவுலையும் அவன் வேலைக்காரனையும் போஜனசாலைக்குள் அழைத்துக்கொண்டுபோய், அவர்களை அழைக்கப்பட்டவர்களுக்குள்ளே தலைமையான இடத்திலே வைத்தான்; அழைக்கப்பட்டவர்கள் ஏறக்குறைய முப்பதுபேராயி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சாமுவேல் சமையற்காரனைப் பார்த்து: நான் உன் கையிலே ஒரு பங்கைக் கொடுத்துவைத்தேனே, அதைக் கொண்டுவந்து வை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சாமுவேல் சமையற்காரனைப் பார்த்து: நான் உன் கையிலே ஒரு பங்கைக் கொடுத்துவைத்தேனே, அதைக் கொண்டுவந்து வை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மையற்காரன், ஒரு முன்னந்தொடையையும், அதனோடிருந்ததையும் எடுத்துக்கொண்டு வந்து, அதை சவுலுக்குமுன் வைத்தான்; அப்பொழுது சாமுவேல்: இதோ, இது உனக்கென்று வைக்கப்பட்டது, இதை உனக்கு முன்பாக வைத்துச் சாப்பிடு; நான் ஜனங்களை விருந்துக்கு அழைத்ததுமுதல், இதுவரைக்கும் இது உனக்காக வைக்கப்பட்டிருந்தது என்றான்; அப்படியே சவுல் அன்றையதினம் சாமுவேலோடே சாப்பி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மையற்காரன், ஒரு முன்னந்தொடையையும், அதனோடிருந்ததையும் எடுத்துக்கொண்டு வந்து, அதை சவுலுக்குமுன் வைத்தான்; அப்பொழுது சாமுவேல்: இதோ, இது உனக்கென்று வைக்கப்பட்டது, இதை உனக்கு முன்பாக வைத்துச் சாப்பிடு; நான் ஜனங்களை விருந்துக்கு அழைத்ததுமுதல், இதுவரைக்கும் இது உனக்காக வைக்கப்பட்டிருந்தது என்றான்; அப்படியே சவுல் அன்றையதினம் சாமுவேலோடே சாப்ப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மையற்காரன், ஒரு முன்னந்தொடையையும், அதனோடிருந்ததையும் எடுத்துக்கொண்டு வந்து, அதை சவுலுக்குமுன் வைத்தான்; அப்பொழுது சாமுவேல்: இதோ, இது உனக்கென்று வைக்கப்பட்டது, இதை உனக்கு முன்பாக வைத்துச் சாப்பிடு; நான் ஜனங்களை விருந்துக்கு அழைத்ததுமுதல், இதுவரைக்கும் இது உனக்காக வைக்கப்பட்டிருந்தது என்றான்; அப்படியே சவுல் அன்றையதினம் சாமுவேலோடே சாப்பி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மேடையிலிருந்து பட்டணத்திற்கு இறங்கிவந்தபின்பு, அவன் மேல்வீட்டிலே சவுலோடே பேசிக்கொண்ட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மேடையிலிருந்து பட்டணத்திற்கு இறங்கிவந்தபின்பு, அவன் மேல்வீட்டிலே சவுலோடே பேசிக்கொண்ட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திகாலமே கிழக்கு வெளுக்கிற நேரத்தில் எழுந்திருந்தபோது, சாமுவேல் சவுலை மேல்வீட்டின் மேல் அழைத்து: நான் உன்னை அனுப்பிவிடும்படிக்கு ஆயத்தப்படு என்றான்; சவுல் ஆயத்தப்பட்டபோது, அவனும் சாமுவேலும் இருவருமாக வெளியே புற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ச் சவுல் என்னும் பேருள்ள சவுந்தரியமான வாலிபனாகிய ஒரு குமாரன் இருந்தான்; இஸ்ரவேல் புத்திரரில் அவனைப்பார்க்கிலும் சவுந்தரியவான் இல்லை; எல்லா ஜனங்களும் அவன் தோளுக்குக் கீழாயிருக்கத்தக்க உயரமுள்ளவனாயிரு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திகாலமே கிழக்கு வெளுக்கிற நேரத்தில் எழுந்திருந்தபோது, சாமுவேல் சவுலை மேல்வீட்டின் மேல் அழைத்து: நான் உன்னை அனுப்பிவிடும்படிக்கு ஆயத்தப்படு என்றான்; சவுல் ஆயத்தப்பட்டபோது, அவனும் சாமுவேலும் இருவருமாக வெளியே புறப்ப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திகாலமே கிழக்கு வெளுக்கிற நேரத்தில் எழுந்திருந்தபோது, சாமுவேல் சவுலை மேல்வீட்டின் மேல் அழைத்து: நான் உன்னை அனுப்பிவிடும்படிக்கு ஆயத்தப்படு என்றான்; சவுல் ஆயத்தப்பட்டபோது, அவனும் சாமுவேலும் இருவருமாக வெளியே புறப்பட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பட்டணத்தின் கடைசி மட்டும் இறங்கி வந்த போது, சாமுவேல் சவுலைப் பார்த்து: வேலைக்காரனை நமக்கு முன்னே நடந்துபோகச் சொல் என்றான்; அப்படியே அவன் நடந்து போனான்; இப்பொழுது நான் தேவனுடைய வார்த்தையை உனக்குத் தெரிவிக்கும்படிக்கு, நீ சற்றே தரித்துநில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பட்டணத்தின் கடைசி மட்டும் இறங்கி வந்த போது, சாமுவேல் சவுலைப் பார்த்து: வேலைக்காரனை நமக்கு முன்னே நடந்துபோகச் சொல் என்றான்; அப்படியே அவன் நடந்து போனான்; இப்பொழுது நான் தேவனுடைய வார்த்தையை உனக்குத் தெரிவிக்கும்படிக்கு, நீ சற்றே தரித்துநில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ின் தகப்பனாகிய கீசுடைய கழுதைகள் காணாமற்போயிற்று; ஆகையால் கீஸ் தன் குமாரனாகிய சவுலை நோக்கி: நீ வேலைக்காரரில் ஒருவனைக் கூட்டிக்கொண்டு, கழுதைகளைத் தேட, புறப்பட்டுப்போ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ின் தகப்பனாகிய கீசுடைய கழுதைகள் காணாமற்போயிற்று; ஆகையால் கீஸ் தன் குமாரனாகிய சவுலை நோக்கி: நீ வேலைக்காரரில் ஒருவனைக் கூட்டிக்கொண்டு, கழுதைகளைத் தேட, புறப்பட்டுப்போ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ன் எப்பிராயீம் மலைகளையும் சலீஷா நாட்டையும் கடந்துபோனான்; அங்கே அவைகளைக் காணாமல் சாலீம் நாட்டைக்கடந்தார்கள். அங்கேயும் காணவில்லை, பென்யமீன் நாட்டை உருவக்கடந்தும் அவைகளைக் காண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: then they passed through the land of Shalim, and there they were not: and he passed throug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the Benjamites, but they foun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they were come to the land of Zuph, Saul said to his servant that was with him, Co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t us return; lest my father leave caring for the asses, and take thought fo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aid unto him, Behold now, there is in this city a man of God, and he is an honourab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; all that he says comes surely to pass: now let us go thither; possibly he can show us our 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 should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Saul to his servant, But, behold, if we go, what shall we bring the man? for the br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spent in our vessels, and there is not a present to bring to the man of God: what have w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servant answered Saul again, and said, Behold, I have here at hand the fourth part of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re was a man of Benjamin, whose name was Kish, the son of Abiel, the son of Zeror, the s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kel of silver: that will I give to the man of God, to tell us our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(in time past in Israel, when a man went to enquire of God, thus he spoke, Come, and let us go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eer: for he that is now called a Prophet was in time past called a Seer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id Saul to his servant, Well said; come, let us go. So they went unto the city whe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 of God w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s they went up the hill to the city, they found young maidens going out to draw water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them, Is the seer he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answered them, and said, He is; behold, he is before you: make haste now, for he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day to the city; for there is a sacrifice of the people to day in the high pla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s soon as all of you be come into the city, all of you shall immediately find him, before he g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Bechorath, the son of Aphiah, a Benjamite, a mighty man of pow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to the high place to eat: for the people will not eat until he comes, because he does bles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; and afterwards they eat that be bidden. Now therefore get you up; for about this tim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fin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y went up into the city: and when they were come into the city, behold, Samuel came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them, in order to go up to the high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ow the LORD had told Samuel in his ear a day before Saul ca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omorrow about this time I will send you a man out of the land of Benjamin, and you shall anoi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to be captain over my people Israel, that he may save my people out of the h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stines: for I have looked upon my people, because their cry has come un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Samuel saw Saul, the LORD said unto him, Behold the man whom I spoke to you of!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had a son, whose name was Saul, a choice young man, and a goodly: and there was not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e shall reign over my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Saul drew near to Samuel in the gate, and said, Tell me, I pray you, where the seer's ho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Samuel answered Saul, and said, I am the seer: go up before me unto the high place; for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eat with me to day, and tomorrow I will let you go, and will tell you all that i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s for yours asses that were lost three days ago, set not your mind on them; for they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nd. And on whom is all the desire of Israel? Is it not on you, and on all your father's hou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aul answered and said, Am not I a Benjamite, of the smallest of the tribes of Israel?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family the least of all the families of the tribe of Benjamin? wherefore then speak you so to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 of Israel a better person than he: from his shoulders and upward he was higher than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amuel took Saul and his servant, and brought them into the parlour, and made them si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efest place among them that were bidden, which were about thirty per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Samuel said unto the cook, Bring the portion which I gave you, of which I said unto you, S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by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cook took up the shoulder, and that which was upon it, and set it before Saul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uel said, Behold that which is left! set it before you, and eat: for unto this time has it b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pt for you since I said, I have invited the people. So Saul did eat with Samuel tha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they were come down from the high place into the city, Samuel communed with Saul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op of th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y arose early: and it came to pass about the spring of the day, that Samuel called Sa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top of the house, saying, Up, that I may send you away. And Saul arose, and they went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th of them, he and Samuel, abro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as they were going down to the end of the city, Samuel said to Saul, Bid the servant pas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us, (and he passed on), but stand you still a while, that I may show you the word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asses of Kish Saul's father were lost. And Kish said to Saul his son, Take now on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 with you, and arise, go seek the a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passed through mount Ephraim, and passed through the land of Shalisha, but they found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2026-09-07T05:15:29Z</dcterms:created>
  <dcterms:modified xsi:type="dcterms:W3CDTF">2026-09-07T05:15:29Z</dcterms:modified>
  <dc:title>1 Samuel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