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கர்த்தரை நோக்கிச் சத்தமிட்டுக் கூப்பிட்டேன்; அவர் தமது பரிசுத்த பர்வதத்திலிருந்து எனக்குச் செவிகொடுத்தார். (சேலா.)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கர்த்தரை நோக்கிச் சத்தமிட்டுக் கூப்பிட்டேன்; அவர் தமது பரிசுத்த பர்வதத்திலிருந்து எனக்குச் செவிகொடுத்தார். (சேலா.)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படுத்து நித்திரை செய்தேன்; விழித்துக்கொண்டேன்; கர்த்தர் என்னைத் தாங்குகி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க்கு விரோதமாகச் சுற்றிலும் படையெடுத்து வருகிற பதினாயிரம்பேருக்கும் நான் பயப்பட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ாவே எழுந்தருளும்; என் தேவனே, என்னை இரட்சியும். நீர் என் பகைஞர் எல்லாரையும் தாடையிலே அடித்து, துன்மார்க்கருடைய பற்களைத் தகர்த்துப்போட்டீ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ாவே எழுந்தருளும்; என் தேவனே, என்னை இரட்சியும். நீர் என் பகைஞர் எல்லாரையும் தாடையிலே அடித்து, துன்மார்க்கருடைய பற்களைத் தகர்த்துப்போட்டீ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ரட்சிப்பு கர்த்தருடையது; தேவரீருடைய ஆசீர்வாதம் உம்முடைய ஜனத்தின்மேல் இருப்பதாக. (சேலா.)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ாவே, என் சத்துருக்கள் எவ்வளவாய்ப் பெருகியிருக்கிறார்கள்! எனக்கு விரோதமாய் எழும்புகிறவர்கள் அநேக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ேவனிடத்தில் அவனுக்கு இரட்சிப்பு இல்லையென்று, என் ஆத்துமாவைக் குறித்துச் சொல்லுகிறவர்கள் அநேகராயிருக்கிறார்கள். (சேலா.)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னாலும் கர்த்தாவே, நீர் என் கேடகமும் என் மகிமையும், என் தலையை உயர்த்துகிறவருமாயிருக்கிறீ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னாலும் கர்த்தாவே, நீர் என் கேடகமும் என் மகிமையும், என் தலையை உயர்த்துகிறவருமாயிருக்கிறீ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57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હું મારી વાણીથી યહોવાને વિનંતી કરું છું, ત્યારે તે પોતાના પવિત્ર પર્વત પરથી, તેમના મંદિરમાંથી મ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ઉત્તર આપ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પછી હું શાંતિથી સૂઇ જાઉં છું, સવારે જાગીશ પણ ખરો! કારણ યહોવા મારું રક્ષણ કર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જે હજારો શત્રુઓએ મને ઘેરી લીધો છે તેઓથી હું જરાય ડરીશ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હે યહોવા, ઉઠો; મારું તારણ કરો મારા દેવ; એમ હું તમને હાંક મારીશ; કારણકે તમે મારા સર્વ શત્રુઓ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ડબાં પર પ્રહાર કર્યો છે અને તે દુષ્ટોના તમે દાંત તોડી નાખ્યા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યહોવાની પાસે તારણ છે, લોકો પર તમારો આશીર્વાદ ઉતાર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હે યહોવા, મારા વેરીઓ ઘણા વધી ગયા છે; ઘણા લોકો મારું ખોટું ઇચ્છનાર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“મને દેવ કદી તારશે નહિ,” એમ પણ મારા વિષે અનેક લોકો કહ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પણ, હે યહોવા, તમે મારી ઢાલ છો; તમે મારું ગૌરવ છો; શરમથી ઝૂકી ગયેલા મારા માથાને ફકત તમે જ ઉપ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ઊઠાવી શકશ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2026-08-02T14:03:52Z</dcterms:created>
  <dcterms:modified xsi:type="dcterms:W3CDTF">2026-08-02T14:03:52Z</dcterms:modified>
  <dc:title>சங்கீதம்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