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10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ிசல்களை அடை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ழித்திருந்து ஜெப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கண்டு மகிழ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தியளவு கண்ண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்முழுதும் வட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ியாவை நினை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ும் பகலும் ஜெப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த்ம பாரம் கொள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வத்தோடு செல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ுத்த களத்தில் நிற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ுவடையோ மிகு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லியாத்தை வெல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ொடர்ந்து நன்மை செய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வில்லாமல் செல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ித்த காலம் வ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ுவடை நிச்சயம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களோ கொஞ்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ுவடையின் தேவனை நோக்க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யல் நிலங்கள்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ளைந்து விட்டதன்ற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 ஓடி அற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ஞ்சியத்தில் சேர்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ிறப்பிலே நிற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2026-07-31T21:52:39Z</dcterms:created>
  <dcterms:modified xsi:type="dcterms:W3CDTF">2026-07-31T21:52:39Z</dcterms:modified>
  <dc:title>துதிப் பாடல்கள் : 148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