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5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 of glory ! who is He ?
Who is the King of glory ?
Only the Son of God can be
The Christ, the King of glory :
Consider all His wounds, and see
How Jesus' death upon the tree
Proclaims Him King of glor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bove all heavens, at God's right hand,
Now sits the King of glory;
The angels by His favour stand
Before the throne of glory:
Swiftly they fly at His command,
To guard His own of every land.
To keep the heirs of glor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Death and the grave confess the Lamb
To be the King of glory; 
The powers of darkness dread His name,
All creatures show His glory:
He said, Ere Abraham was I AM—
Jesus is evermore the same,
Th' Almighty King of glo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rice happy who in Him believe,
They soon will share His glory;
Born of His Spirit, they receive
His secret pledge of glory : 
Taught by His cross, for sin they grieve;
He calls them brethren, and they cleave
To Him, their hope of glory,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2026-07-30T15:27:54Z</dcterms:created>
  <dcterms:modified xsi:type="dcterms:W3CDTF">2026-07-30T15:27:54Z</dcterms:modified>
  <dc:title>Hymn : 147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