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8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யாகமாய் ஜீவனை ஈந்தத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ருகிறேன் எந்தன் இதயம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கமாய் சிலுவையில் தொங்கின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கத்தை தீர்த்திட வரு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ன் இந்தப் பாடுகள் உம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வே காயங்கள் எதற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ைகள் கால்களில் ஆணிகள் பா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ர காட்சியும் எதற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ந்தையில் பாவம் செய்ததால் 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ரசினில் முள்முடி அறைந்தனர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த்தம் ஆறாக ஓடி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யம் புழுவாக துடிக்கிற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2026-07-30T21:40:07Z</dcterms:created>
  <dcterms:modified xsi:type="dcterms:W3CDTF">2026-07-30T21:40:07Z</dcterms:modified>
  <dc:title>துதிப் பாடல்கள் : 961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