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24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E, Holy Spirit, like a dove descending,  
Rest Thou upon us while we meet to pray ;
Show us the Saviour, His great love revealing ; 
Lead us to Him, the Life, the Truth, the Way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Come, Holy Spirit, every cloud dispelling ; 
Fill us with gladness, through the Master's name : 
String to our memory words that He hath spoken, 
Then shall our tongues His wondrous grace proclaim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Come, Holy Spirit, sent from God the Father----- 
Thou Friend and Teacher, Comforter and Guide----- 
Oar thoughts directing, keep us close to Jesus,  
And in our hearts for evermore abid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2026-06-15T12:23:08Z</dcterms:created>
  <dcterms:modified xsi:type="dcterms:W3CDTF">2026-06-15T12:23:08Z</dcterms:modified>
  <dc:title>Hymn : 195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