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நிலை நிற்கின்றோம் – 2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ாய் மாற்றியதும் உங்க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த்தில் சேர்ப்பதும் உங்க கிருபை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நிலை நிற்கின்றோ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ுகளை நீக்கியது உங்க கிருபை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ங்களை கட்டியதும் உங்க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நிலை நிற்கின்றோம்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நிலை நிற்கின்றோ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ை அளித்தது உங்க கிருபை –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ங்களை கொடுத்ததும் உங்க கிருபை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ை கொண்டாடுகிறோம் – தே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ை கொண்டாடுகிறோ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நிலை நிற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நிலை நிற்கின்றோ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் சொல்லி அழைத்தது உங்க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ியவனாக்கியதும் உங்க கிருபை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2026-07-30T14:06:07Z</dcterms:created>
  <dcterms:modified xsi:type="dcterms:W3CDTF">2026-07-30T14:06:07Z</dcterms:modified>
  <dc:title>துதிப் பாடல்கள் : 1076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