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34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ிலுவையை சுமந்த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ணத்தை வென்றவரை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த்தவiர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ம் ;சேர்ப்ப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ாழ்வில் நினைத்த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ோடு அணைத்தவரை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ளில் சுமப்ப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ர்பில் அணைப்ப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பிரகாமின் தேவன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ின் தேவன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கர்த்தரைத் துதிய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வாழ்பவரை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 தேவனைத் துதியுங்கள் (2)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ிருபை என்றுமுள்ள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அதிசயம் அவர் அற்பு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க்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ை பிளந்த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ோர்தானை பிரித்த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கோவை தகர்த்தவரைத் துதிய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ைப் பிளந்தவரைத் துதியுங்கள் (2)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2026-07-30T15:59:28Z</dcterms:created>
  <dcterms:modified xsi:type="dcterms:W3CDTF">2026-07-30T15:59:28Z</dcterms:modified>
  <dc:title>துதிப் பாடல்கள் : 107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