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ந்த ஆண்டு முழுவதும்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ைப் பிடித்து நடத்த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பிள்ளையை சுமப்பது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சுமந்து நடத்த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 படுக்கை மரண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ற்ற வேளையில் தாங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ார் பெலனும் ஈ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ய் நம்மை நிறுத்தினா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நம்மை சூழ்ந்திட்ட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க்கரத்தால் நம்மை தேற்ற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ை அனுப்பி நம்மோடு பே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ைரியப்படுத்தி நடத்த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கவலையாவையும் போ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இயேசு வரு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 வேண்டாம் பயப்பட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ோடு நாமும் பறந்து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மாற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ுகள் தோறும் ஆண்டவர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ு நட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்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ர், பரிசுத்தர் கிருபைகள் நிறை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ுள்ள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2026-07-30T13:14:45Z</dcterms:created>
  <dcterms:modified xsi:type="dcterms:W3CDTF">2026-07-30T13:14:45Z</dcterms:modified>
  <dc:title>துதிப் பாடல்கள் : 1020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