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ாற்று அசை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ழையோ பிரி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ே எனது தல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ோ உமது உடல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ினைவு என் உண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என் ஏ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ெடியான உம்மோடு இணை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ாய் படர்ந்து கனி த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ைகளெல்லாம் மருந்த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ெல்லாம் விருந்த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ன் வா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து வார்த்தைகள் என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 என்ன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ளிக்கும் நறுமண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தெல்லாம் பெற்றுக் 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ள்ளே வளர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த் தண்ணீராம் உம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் கொண்டு வளரும் மரம்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ர்ந்திடுவேன் நிழல் த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வைகள் தங்கும் வீடா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ித்தளம் இரட்சகர் இயேசுவ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ந்து உயரும் கட்டட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2026-07-30T21:58:16Z</dcterms:created>
  <dcterms:modified xsi:type="dcterms:W3CDTF">2026-07-30T21:58:16Z</dcterms:modified>
  <dc:title>துதிப் பாடல்கள் : 687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