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கர்த்தர் என்னை நோக்கி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ஜனம் மெதுவாய் ஓடுகிற சீலோவாவின் தண்ணீர்களை அசட்டைபண்ணி, ரேத்சீனையும் ரெமலியாவின் குமாரனையும் சார்ந்து சந்தோஷிக்கிறபடியி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ஜனம் மெதுவாய் ஓடுகிற சீலோவாவின் தண்ணீர்களை அசட்டைபண்ணி, ரேத்சீனையும் ரெமலியாவின் குமாரனையும் சார்ந்து சந்தோஷிக்கிறபடியினா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ஆண்டவர் வல்லமையுள்ள திரளான ஆற்றுநீரைப்போன்ற அசீரியாவின் ராஜாவையும், அவனுடைய சகல ஆடம்பரத்தையும் அவர்கள்மேல் புரளப்பண்ணுவார்; அது அவர்களுடைய ஓடைகளெல்லாவற்றின்மேலும் போய், அவர்களுடைய எல்லாக் கரைகள்மேலும் புரண்ட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ஆண்டவர் வல்லமையுள்ள திரளான ஆற்றுநீரைப்போன்ற அசீரியாவின் ராஜாவையும், அவனுடைய சகல ஆடம்பரத்தையும் அவர்கள்மேல் புரளப்பண்ணுவார்; அது அவர்களுடைய ஓடைகளெல்லாவற்றின்மேலும் போய், அவர்களுடைய எல்லாக் கரைகள்மேலும் புரண்ட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ுக்குள் புகுந்து பிரவாகித்துக் கடந்து, கழுத்துமட்டும் வரும் என்றார். இம்மானுவேலே, அவன் செட்டைகளின் விரிவு உமது தேசத்தின் விசாலத்தை மூ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ுக்குள் புகுந்து பிரவாகித்துக் கடந்து, கழுத்துமட்டும் வரும் என்றார். இம்மானுவேலே, அவன் செட்டைகளின் விரிவு உமது தேசத்தின் விசாலத்தை மூ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னங்களே, நீங்கள் கூட்டங்கூடுங்கள், முறியடிக்கப்படுவீர்கள்; தூர தேசத்தாராகிய நீங்கள் எல்லாரும் செவிகொடுங்கள்; இடைக்கட்டிக்கொள்ளுங்கள், முறிந்தோடுவீர்கள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னங்களே, நீங்கள் கூட்டங்கூடுங்கள், முறியடிக்கப்படுவீர்கள்; தூர தேசத்தாராகிய நீங்கள் எல்லாரும் செவிகொடுங்கள்; இடைக்கட்டிக்கொள்ளுங்கள், முறிந்தோடுவீர்கள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லோசனை செய்யுங்கள், அது அபத்தமாகும்; வார்த்தையை வசனியுங்கள், அது நிற்காது; தேவன் எங்களோடே இர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என்னை நோக்கி: நீ ஒரு பெரிய பாத்திரத்தை எடுத்து மனுஷன் எழுதுகிற பிரகாரமாய் அதிலே மகேர்-சாலால்-அஷ்-பாஸ் என்று எழுது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லோசனை செய்யுங்கள், அது அபத்தமாகும்; வார்த்தையை வசனியுங்கள், அது நிற்காது; தேவன் எங்களோடே இர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கரம் என்மேல் அமர்ந்து, அவர் என்னுடனே பேசி, நான் இந்த ஜனத்தின் வழியிலே நடவாதபடி எனக்குப் புத்திசொல்லி விளம்பினதாவது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 ஜனங்கள் கட்டுப்பாடு என்று சொல்லுகிறதையெல்லாம் நீங்கள் கட்டுப்பாடு என்று சொல்லாமலும், அவர்கள் பயப்படுகிற பயத்தின்படி நீங்கள் பயப்படாமலும், கலங்காமல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 ஜனங்கள் கட்டுப்பாடு என்று சொல்லுகிறதையெல்லாம் நீங்கள் கட்டுப்பாடு என்று சொல்லாமலும், அவர்கள் பயப்படுகிற பயத்தின்படி நீங்கள் பயப்படாமலும், கலங்காம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ேனைகளின் கர்த்தரையே பரிசுத்தம்பண்ணுங்கள்; அவரே உங்கள் பயமும் அவரே உங்கள் அச்சமுமாயிருப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உங்களுக்குப் பரிசுத்தஸ்தலமாயிருப்பார்; ஆகிலும் இஸ்ரவேலின் இரண்டு கோத்திரத்துக்கும் தடுக்கலின் கல்லும், இடறுதலின் கன்மலையும், எருசலேமின் குடிகளுக்குச் சுருக்கும் கண்ணியுமாயிருப்ப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உங்களுக்குப் பரிசுத்தஸ்தலமாயிருப்பார்; ஆகிலும் இஸ்ரவேலின் இரண்டு கோத்திரத்துக்கும் தடுக்கலின் கல்லும், இடறுதலின் கன்மலையும், எருசலேமின் குடிகளுக்குச் சுருக்கும் கண்ணியுமாயிருப்ப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உங்களுக்குப் பரிசுத்தஸ்தலமாயிருப்பார்; ஆகிலும் இஸ்ரவேலின் இரண்டு கோத்திரத்துக்கும் தடுக்கலின் கல்லும், இடறுதலின் கன்மலையும், எருசலேமின் குடிகளுக்குச் சுருக்கும் கண்ணியுமாயிருப்ப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ில் அநேகர் இடறி விழுந்து நொறுங்கிச் சிக்குண்டு பிடிபட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ட்சி ஆகமத்தைக் கட்டி, என் சீஷருக்குள்ளே வேதத்தை முத்திரையிடு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என்னை நோக்கி: நீ ஒரு பெரிய பாத்திரத்தை எடுத்து மனுஷன் எழுதுகிற பிரகாரமாய் அதிலே மகேர்-சாலால்-அஷ்-பாஸ் என்று எழுது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ோ யாக்கோபின் குடும்பத்துக்குத் தமது முகத்தை மறைக்கிற கர்த்தருக்காகக் காத்திருந்து, அவருக்கு எதிர்பார்த்திரு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ோ யாக்கோபின் குடும்பத்துக்குத் தமது முகத்தை மறைக்கிற கர்த்தருக்காகக் காத்திருந்து, அவருக்கு எதிர்பார்த்திரு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நானும், கர்த்தர் எனக்குக் கொடுத்த பிள்ளைகளும் சீயோன் பர்வதத்தில் வாசமாயிருக்கிற சேனைகளின் கர்த்தராலே இஸ்ரவேலில் அடையாளங்களாகவும் அற்புதங்களாகவும் இருக்கிற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நானும், கர்த்தர் எனக்குக் கொடுத்த பிள்ளைகளும் சீயோன் பர்வதத்தில் வாசமாயிருக்கிற சேனைகளின் கர்த்தராலே இஸ்ரவேலில் அடையாளங்களாகவும் அற்புதங்களாகவும் இருக்கிற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உங்களை நோக்கி: அஞ்சனம் பார்க்கிறவர்களிடத்திலும், முணுமுணென்று ஓதுகிற குறிகாரரிடத்திலும் விசாரியுங்கள் என்று சொல்லும்போது, ஜனங்கள் தன் தேவனிடத்தில் விசாரிக்கவேண்டியதல்லவோ? உயிருள்ளவர்களுக்காகச் செத்தவர்களிடத்தில் விசாரிக்கலாமோ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உங்களை நோக்கி: அஞ்சனம் பார்க்கிறவர்களிடத்திலும், முணுமுணென்று ஓதுகிற குறிகாரரிடத்திலும் விசாரியுங்கள் என்று சொல்லும்போது, ஜனங்கள் தன் தேவனிடத்தில் விசாரிக்கவேண்டியதல்லவோ? உயிருள்ளவர்களுக்காகச் செத்தவர்களிடத்தில் விசாரிக்கலாமோ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உங்களை நோக்கி: அஞ்சனம் பார்க்கிறவர்களிடத்திலும், முணுமுணென்று ஓதுகிற குறிகாரரிடத்திலும் விசாரியுங்கள் என்று சொல்லும்போது, ஜனங்கள் தன் தேவனிடத்தில் விசாரிக்கவேண்டியதல்லவோ? உயிருள்ளவர்களுக்காகச் செத்தவர்களிடத்தில் விசாரிக்கலாமோ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த்தையும் சாட்சி ஆகமத்தையும் கவனிக்கவேண்டும்; இந்த வார்த்தையின்படியே சொல்லாவிட்டால், அவர்களுக்கு விடியற்காலத்து வெளிச்சம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த்தையும் சாட்சி ஆகமத்தையும் கவனிக்கவேண்டும்; இந்த வார்த்தையின்படியே சொல்லாவிட்டால், அவர்களுக்கு விடியற்காலத்து வெளிச்சம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டுக்கண் அடைந்தவர்களாயும் பட்டினியாயும் தேசத்தைக் கடந்துபோவார்கள்; அவர்கள் பட்டினியாயிருக்கும்போது, மூர்க்கவெறிகொண்டு, தங்கள் ராஜாவையும் தங்கள் தேவனையும் தூஷி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ான் உண்மையுள்ள சாட்சிக்காரராகிய ஆசாரியனான உரியாவையும், யெபெரெகியாவின் குமாரனான சகரியாவையும் அதற்குச் சாட்சிகளாக வைத்துக்கொண்ட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டுக்கண் அடைந்தவர்களாயும் பட்டினியாயும் தேசத்தைக் கடந்துபோவார்கள்; அவர்கள் பட்டினியாயிருக்கும்போது, மூர்க்கவெறிகொண்டு, தங்கள் ராஜாவையும் தங்கள் தேவனையும் தூஷிப்ப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அண்ணாந்து பார்ப்பார்கள், பூமியையும் நோக்கிப் பார்ப்பார்கள்; ஆனாலும் இதோ, இக்கட்டும் அந்தகாரமும் இருக்கும்; இடுக்கத்தால் இருளடைந்து, அந்தகாரத்திலே தள்ளுண்டு அலை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அண்ணாந்து பார்ப்பார்கள், பூமியையும் நோக்கிப் பார்ப்பார்கள்; ஆனாலும் இதோ, இக்கட்டும் அந்தகாரமும் இருக்கும்; இடுக்கத்தால் இருளடைந்து, அந்தகாரத்திலே தள்ளுண்டு அலை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ான் உண்மையுள்ள சாட்சிக்காரராகிய ஆசாரியனான உரியாவையும், யெபெரெகியாவின் குமாரனான சகரியாவையும் அதற்குச் சாட்சிகளாக வைத்துக்கொண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தீர்க்கதரிசியானவளைச் சேர்ந்தபோது, அவள் கர்ப்பவதியாகி ஒரு குமாரனைப் பெற்றாள்; அப்பொழுது கர்த்தர் என்னை நோக்கி: மகேர்-சாலால்-அஷ்-பாஸ் என்னும் பேரை அவனுக்கு இட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தீர்க்கதரிசியானவளைச் சேர்ந்தபோது, அவள் கர்ப்பவதியாகி ஒரு குமாரனைப் பெற்றாள்; அப்பொழுது கர்த்தர் என்னை நோக்கி: மகேர்-சாலால்-அஷ்-பாஸ் என்னும் பேரை அவனுக்கு இட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ப் பாலகன், அப்பா, அம்மா என்று கூப்பிட அறியுமுன்னே, தமஸ்குவின் ஆஸ்தியையும், சமாரியாவின் கொள்ளையும், அசீரியாவின் ராஜாவுக்கு முன்பாகக் கொண்டுபோகப்படும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ப் பாலகன், அப்பா, அம்மா என்று கூப்பிட அறியுமுன்னே, தமஸ்குவின் ஆஸ்தியையும், சமாரியாவின் கொள்ளையும், அசீரியாவின் ராஜாவுக்கு முன்பாகக் கொண்டுபோகப்படும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ફરી વાર યહોવા મારા દેવે મારી સાથે વાત કરી અન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કારણ કે યરૂશાલેમના લોકો મદદ માટે મારા પર આધાર રાખતા નથી જે શિલોઆહના સ્થિર પાણી જેમ છે. ઉલ્ટાન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રસીન અને રમાલ્યાના પુત્રથી ડરેલા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થી હું યહોવા યહૂદા પર ફ્રાત નદીના ધસમસતાં અને વેગીલા જળપ્રવાહને લઇને આવીશ, હું આશ્શૂરના રા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થા તેના સમગ્ર બળવાન સૈન્ય સાથે આવીશ. જળપ્રવાહ ઉભરાઇ જશે અને સમગ્ર તટ પ્રદેશને સપાટામાં લઇ લ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 યહૂદામાં ધસી જશે, અને આગળ વધતા વધતા તે તેના ગળા સુધી પહોંચશે, અને તેના પાણી તમારી સમગ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ૂમિમાં ફરી વળશે અને તેને ભરી દેશે. પરંતુ દેવ આપણી સાથે છે, તારા આખો દેશ ભરપૂર થઇ જશ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ે રાષ્ટો! તમે અમારું ભૂંડુ કરવા નીકળ્યા છો. પણ તમે સફળ થઇ શકશો નહિ, તમે છિન્નભિન્ન થઇ જશો, હ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ૂરના રાષ્ટો, તમે બધા સાંભળો; અમારી સામે યુદ્ધ કરવા તમારી જાતને સુસજ્જ કરો હા, અને નાશ પામ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અમારી સામે આક્રમણ કરવાની યોજનાઓ તૈયાર કરો, તમારી વ્યૂહરચનાઓ વિકસાવો, સભાઓ બોલાવો; અને નાશ પામ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એ મને કહ્યું, “એક મોટું ટીપણું લઇને તેના પર ‘માહેર-શાલાલ-હાશ-બાઝ’એમ બધા વાંચી શકે તે પ્રમા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 કે યહોવા અમારી સાથ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યહોવાએ મને જોરથી પકડીને એ લોકોને માગેર્ જતો રોક્યો, અને મને આ મુજબ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કહેવાતા કાવતરાઁની જેનાથી આ લોકો ડરે છે, ચિંતા કરશો નહિ તે લોકો જેનો ડર રાખે છે, તેનાથી ગભરા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મારે તો માત્ર મને, સૈન્યોનો દેવ યહોવાને જ પવિત્ર માનવો. અને મારાથી જ ડરીને ચાલ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મારે માટે પવિત્રસ્થાન હોવા છતાં એ લોકો માટે હું એવા પથરારૂપ થઇ પડીશ જેની સાથે તેઓ ભટકાય; એ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ે જ ઇસ્રાએલના, યહૂદાના અને યરૂશાલેમના લોકો અથડાશે અને એના ઉપર જ ઠોકર ખાશે, એ લોકોને માટ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ાંસલા અને જાળ જેવો બની રહ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ઓમાંના ઘણા ઠોકર ખાઇને પટકાશે અને છિન્નભિન્ન થઇ જશે. ઘણા જાળમાં સપડાશે અને પકડા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આ કરાર હું બંધ કરી દઉં છું. આ શિક્ષણને મહોર મારીને મારા શિષ્યોને સુપ્રત કરું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ટા અક્ષરે સાદી ભાષામાં લખ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યહોવાની સહાય માટે હું આશા રાખીશ. જો કે હાલમાં તે પોતાનું મુખ યાકૂબનાં સંતાનોથી સંતાડે છે છતાં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ી આશા ફકત તેમનામાં 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હું અને મારા સંતાનો, જે મને યહોવાએ આપ્યા છે, સૈન્યોનો દેવ યહોવાની એંધાણીઓ છીએ, જેઓ સિયોન પર્વ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વસ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્યારે તેઓ તમને કહે કે, “ભૂવાઓ પાસે, ને ઝીણે સાદે બડબડનાર જંતરમંતર કરનારની પાસે જઇને ખબર કાઢ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રે મારે જવાબ આપવો કે, લોકોએ પોતાના દેવની પાસે જઇને ખબર કાઢવી નહિ? જીવતાંની ખાતર મરેલાં પાસે ખબ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ઢવા જવું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આપણે જરૂર આપણા શિક્ષણ અને સાક્ષી સમક્ષ જવું જોઇએ. જે લોકો પેલી બીજી વસ્તુઓ કરે છે, તેઓ પરોઢ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કાશ નહિ જુ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ભૂખથી અને દુ:ખથી પીડાતા લોકો આખા દેશમાં ભટકશે. ભૂખના માર્યા ગુસ્સે થઇને તેઓ પોતાના રાજાન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અને યાજક ઊરિયાને અને બેરેખ્યાના પુત્ર ઝર્ખાયાને તે લખાય તે દરમ્યાન સાક્ષી તરીકે રહેવાનું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ે શાપ આપશે, અને ઊંચે આકાશ તરફ જોશ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અને નીચે પૃથ્વી પર નજર કરશે તો, અલબત્ત દરેક જગાએ તેઓને દુ:ખ, અભેદ્ય અંધકાર અને વેદના જ મળ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ે અંધકારમાં ધકેલી દે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છયું, કારણ કે તેઓ વિશ્વાસુ માણસ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છી મેં પ્રબોધિકા સાથે ગયો, તેને ગર્ભ રહ્યો અને પુત્ર અવતર્યો. પછી યહોવાએ મને કહ્યું, “તું એ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મ ‘માહેર-શાલાલ-હાશ-બાઝ’ રાખ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કારણ કે એ ‘બા’ કે ‘બાપા’ બોલતો થાય તે પહેલાં દમસ્કની સંપત્તિ અને સમરૂનની લૂંટ ઉપાડીને આશ્શૂર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 સમક્ષ લઇ જવામાં આવ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2026-06-10T10:08:27Z</dcterms:created>
  <dcterms:modified xsi:type="dcterms:W3CDTF">2026-06-10T10:08:27Z</dcterms:modified>
  <dc:title>ஏசாயா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