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தாவாகிய ஒரே தேவன் நமக்குண்டு, அவராலே சகலமும் உண்டாயிருக்கிறது; அவருக்கென்று நாமும் உண்டாயிருக்கிறோம். இயேசுகிறிஸ்து என்னும் ஒரே கர்த்தரும் நமக்குண்டு; அவர்மூலமாய்ச் சகலமும் உண்டாயிருக்கிறது, அவர் மூலாய் நாமும் உண்டாயிருக்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தாவாகிய ஒரே தேவன் நமக்குண்டு, அவராலே சகலமும் உண்டாயிருக்கிறது; அவருக்கென்று நாமும் உண்டாயிருக்கிறோம். இயேசுகிறிஸ்து என்னும் ஒரே கர்த்தரும் நமக்குண்டு; அவர்மூலமாய்ச் சகலமும் உண்டாயிருக்கிறது, அவர் மூலாய் நாமும் உண்டாயிருக்கிற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, இந்த அறிவு எல்லாரிடத்திலும் இல்லை. சிலர் இன்றையவரைக்கும் விக்கிரகத்தை ஒரு பொருளென்று எண்ணி விக்கிரகத்துக்குப் படைக்கப்பட்டதைப் புசிக்கிறார்கள்; அவர்களுடைய மனச்சாட்சி பலவீனமாயிருப்பதால் அசுசிப்படு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, இந்த அறிவு எல்லாரிடத்திலும் இல்லை. சிலர் இன்றையவரைக்கும் விக்கிரகத்தை ஒரு பொருளென்று எண்ணி விக்கிரகத்துக்குப் படைக்கப்பட்டதைப் புசிக்கிறார்கள்; அவர்களுடைய மனச்சாட்சி பலவீனமாயிருப்பதால் அசுசிப்படு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ோஜனமானது நம்மை தேவனுக்கு உகந்தவர்களாக்கமாட்டாது; என்னத்தினாலெனில், புசிப்பதினால் நமக்கு ஒருமேன்மையுமில்லை, புசியாதிருப்பதினால் நமக்கு ஒரு குறைவ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ோஜனமானது நம்மை தேவனுக்கு உகந்தவர்களாக்கமாட்டாது; என்னத்தினாலெனில், புசிப்பதினால் நமக்கு ஒருமேன்மையுமில்லை, புசியாதிருப்பதினால் நமக்கு ஒரு குறைவும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ிலும் இதைக்குறித்து உங்களுக்குண்டாயிருக்கிற அதிகாரம் எவ்விதத்திலும் பலவீனருக்குத் தடுக்கலாகாதபடிக்குப் பா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அறிவுள்ளவனாகிய உன்னை விக்கிரகக்கோவிலிலே பந்தியிருக்க ஒருவன் கண்டால், பலவீனனாயிருக்கிற அவனுடைய மனச்சாட்சி விக்கிரகங்களுக்குப் படைக்கப்பட்டவைகளைப் புசிப்பதற்குத் துணிவுகொள்ளுமல்லவா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அறிவுள்ளவனாகிய உன்னை விக்கிரகக்கோவிலிலே பந்தியிருக்க ஒருவன் கண்டால், பலவீனனாயிருக்கிற அவனுடைய மனச்சாட்சி விக்கிரகங்களுக்குப் படைக்கப்பட்டவைகளைப் புசிப்பதற்குத் துணிவுகொள்ளுமல்லவா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லவீனமுள்ள சகோதரன் உன் அறிவினிமித்தம் கெட்டுப்போகலாமா? அவனுக்காகக் கிறிஸ்து மரித்தார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க்கிரகங்களுக்குப் படைக்கப்பட்டவைகளைக்குறித்த விஷயத்தில், நம்மெல்லாருக்கும் அறிவு உண்டென்று நமக்குத் தெரியுமே. அறிவு இறுமாப்பை உண்டாக்கும், அன்போ பக்திவிருத்தியை உண்டா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ச் சகோதரருக்கு விரோதமாய்ப் பாவஞ்செய்து, பலவீனமுள்ள அவர்களுடைய மனச்சாட்சியைப் புண்படுத்துகிறதினாலே, நீங்கள் கிறிஸ்துவுக்கு விரோதமாய்ப் பாவஞ்செய்கிற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போஜனம் என் சகோதரனுக்கு இடறலுண்டாக்கினால், நான் என் சகோதரனுக்கு இடறலுண்டாக்காதபடிக்கு, என்றைக்கும் மாம்சம் புசியாதிரு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போஜனம் என் சகோதரனுக்கு இடறலுண்டாக்கினால், நான் என் சகோதரனுக்கு இடறலுண்டாக்காதபடிக்கு, என்றைக்கும் மாம்சம் புசியாதிரு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க்கிரகங்களுக்குப் படைக்கப்பட்டவைகளைக்குறித்த விஷயத்தில், நம்மெல்லாருக்கும் அறிவு உண்டென்று நமக்குத் தெரியுமே. அறிவு இறுமாப்பை உண்டாக்கும், அன்போ பக்திவிருத்தியை உண்டா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தான் ஏதேனும் ஒன்றை அறிந்தவனென்று எண்ணிக்கொள்வானானால், ஒன்றையும் அறியவேண்டியபிரகாரமாக அவன் இன்னும் அறிய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ில் அன்புகூருகிறவனெவனோ, அவன் தேவனால் அறியப்பட்டிருக்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க்கிரகங்களுக்குப் படைக்கப்பட்டவைகளைப் புசிக்கிற விஷயத்தைப்பற்றி, உலகத்திலே விக்கிரகமானது ஒன்றுமில்லையென்றும் ஒருவரேயன்றி வேறொரு தேவன் இல்லையென்றும் அறிந்திருக்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க்கிரகங்களுக்குப் படைக்கப்பட்டவைகளைப் புசிக்கிற விஷயத்தைப்பற்றி, உலகத்திலே விக்கிரகமானது ஒன்றுமில்லையென்றும் ஒருவரேயன்றி வேறொரு தேவன் இல்லையென்றும் அறிந்திரு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த்திலேயும் பூமியிலேயும் தேவர்கள் என்னப்படுகிறவர்கள் உண்டு; இப்படி அநேக தேவர்களும் அநேக கர்த்தாக்களும் உண்டாயிருந்தால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த்திலேயும் பூமியிலேயும் தேவர்கள் என்னப்படுகிறவர்கள் உண்டு; இப்படி அநேக தேவர்களும் அநேக கர்த்தாக்களும் உண்டாயிருந்தா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ौभी हमारे निकट तो एक ही परमेश्वर है: अर्थात पिता जिस की ओर से सब वस्तुएं हैं, और हम उसी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और एक ही प्रभु है, अर्थात यीशु मसीह जिस के द्वारा सब वस्तुएं हुईं, और हम भी उसी के द्वारा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न्तु सब को यह ज्ञान नही; परन्तु कितने तो अब तक मूरत को कुछ समझने के कारण मूरतों के साम्हने बल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हुई को कुछ वस्तु समझकर खाते हैं, और उन का विवेक निर्बल होकर अशुद्ध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भोजन हमें परमेश्वर के निकट नहीं पहुंचाता, यदि हम न खांए, तो हमारी कुछ हानि नहीं, और यदि खाएं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लाभ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न्तु चौकस रहो, ऐसा न हो, कि तुम्हारी यह स्वतंत्रता कहीं निर्बलों के लिये ठोकर का कारण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यदि कोई तुझ ज्ञानी को मूरत के मन्दिर में भोजन करते देखे, और वह निर्बल जन हो, तो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विवेक में मूरत के साम्हने बलि की हुई वस्तु के खाने का हियाव न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 रीति से तेरे ज्ञान के कारण वह निर्बल भाई जिस के लिये मसीह मरा नाश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ब मूरतों के साम्हने बलि की हुई वस्तुओं के विषय में हम जानते हैं, कि हम सब को ज्ञान है: ज्ञ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ो भाइयों का अपराध करने से ओर उन के निर्बल विवेक को चोट देने से तुम मसीह का अपराध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स कारण यदि भोजन मेरे भाई को ठोकर खिलाए, तो मैं कभी किसी रीति से मांस न खाऊंगा, न हो कि मैं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ई के ठोकर का कारण बन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मण्ड उत्पन्न करता है, परन्तु प्रेम से उन्नति हो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दि कोई समझे, कि मैं कुछ जानता हूं, तो जैसा जानना चाहिए वैसा अब तक नहीं जान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रन्तु यदि कोई परमेश्वर से प्रेम रखता है, तो उसे परमेश्वर पहिचान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सो मूरतों के साम्हने बलि की हुई वस्तुओं के खाने के विषय में हम जानते हैं, कि मूरत जगत में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 नहीं, और एक को छोड़ और कोई परमेश्वर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द्यपि आकाश में और पृथ्वी पर बहुत से ईश्वर कहलाते हैं, (जैसा कि बहुत से ईश्वर ओर बहुत से प्रभ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2026-09-05T22:17:02Z</dcterms:created>
  <dcterms:modified xsi:type="dcterms:W3CDTF">2026-09-05T22:17:02Z</dcterms:modified>
  <dc:title>1 कुरिन्थियों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