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1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ecious words like music stealing 
O'er the troubled heart opprest ; 
To the weary, fainting spirit. 
Breathing comfort, hope, and res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. . wilt keep him in perfect peace, whose 
mind . . is stayed on Thee, . . . 
Because . . he trusteth in Thee . . because . . 
he trusteth in Thee.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ecious words that cheer us onward, 
When the day is dark and drear ; 
Lighting up the path before us, 
While their loving tones we hea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ecious words of holy promise, 
From the home of angels bright ; 
By the Spirit softly whispered 
In the silent hours of nigh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Precious words that lift us upward, 
All our earthly cares above ; 
To the Fount of life eternal, 
And the source of endless l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2026-07-30T21:11:31Z</dcterms:created>
  <dcterms:modified xsi:type="dcterms:W3CDTF">2026-07-30T21:11:31Z</dcterms:modified>
  <dc:title>Hymn : 741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