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ோவாஸ் அறுக்கிறவர்கள் மேல் கண்காணியாக வைக்கப்பட்ட தன் வேலைக்காரனை நோக்கி: இந்தப் பெண்பிள்ளை யாருடையவள் என்று கே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றுக்கிறவர்கள்மேல் கண்காணியாக வைக்கப்பட்ட அந்த வேலைக்காரன் பிரதியுத்தரமாக: இவள் மோவாப் தேசத்திலிருந்து நகோமியோடேகூட வந்த மோவாபிய பெண்பிள்ள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றுக்கிறவர்கள்மேல் கண்காணியாக வைக்கப்பட்ட அந்த வேலைக்காரன் பிரதியுத்தரமாக: இவள் மோவாப் தேசத்திலிருந்து நகோமியோடேகூட வந்த மோவாபிய பெண்பிள்ள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க்கிறவர்கள் பிறகே அரிக்கட்டுகளிலிருந்து சிந்தினதைப் பொறுக்கிக் கொள்ளுகிறேன் என்று அவள் என்னிடத்தில் கேட்டுக் கொண்டாள்; காலமே துவக்கி இதுவரைக்கும் இங்கே இருக்கிறாள்; இப்பொழுது அவள் குடிசைக்கு வந்து கொஞ்சநேரந்தான் ஆயிற்ற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றுக்கிறவர்கள் பிறகே அரிக்கட்டுகளிலிருந்து சிந்தினதைப் பொறுக்கிக் கொள்ளுகிறேன் என்று அவள் என்னிடத்தில் கேட்டுக் கொண்டாள்; காலமே துவக்கி இதுவரைக்கும் இங்கே இருக்கிறாள்; இப்பொழுது அவள் குடிசைக்கு வந்து கொஞ்சநேரந்தான் ஆயிற்று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ோவாஸ் ரூத்தைப்பார்த்து: மகளே, கேள்; பொறுக்கிக்கொள்ள வேறே வயலில் போகாமலும், இவ்விடத்தைவிட்டுப் போகாமலும், இங்கே என் ஊழியக்காரப் பெண்களோடு கூடவே இர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போவாஸ் ரூத்தைப்பார்த்து: மகளே, கேள்; பொறுக்கிக்கொள்ள வேறே வயலில் போகாமலும், இவ்விடத்தைவிட்டுப் போகாமலும், இங்கே என் ஊழியக்காரப் பெண்களோடு கூடவே இர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றுப்பறுக்கும் வயலை நீ பார்த்து, அவர்கள் பிறகே போ; ஒருவரும் உன்னைத் தொடாதபடிக்கு, வேலைக்காரருக்குக் கட்டளையிட்டிருக்கிறேன்; உனக்குத் தாகம் எடுத்தால், தண்ணீர்க்குடங்களண்டைக்குப் போய், வேலைக்காரர் மொண்டுகொண்டு வருகிறதிலே குடிக்கலா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கோமிக்கு அவளுடைய புருஷனாகிய எலிமெலேக்கின் உறவின்முறையில் போவாஸ் என்னும் பேருள்ள மிகுந்த ஆஸ்திக்காரனாகிய இனத்தான் ஒருவன் இ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ள் தரையிலே முகங்குப்புற விழுந்து வணங்கி: நான் அந்நியதேசத்தாளாயிருக்க, நீர் என்னை விசாரிக்கும்படி எனக்கு எதினாலே உம்முடைய கண்களில் தயை கிடைத்தது என்ற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ள் தரையிலே முகங்குப்புற விழுந்து வணங்கி: நான் அந்நியதேசத்தாளாயிருக்க, நீர் என்னை விசாரிக்கும்படி எனக்கு எதினாலே உம்முடைய கண்களில் தயை கிடைத்தது என்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 போவாஸ் பிரதியுத்தரமாக: உன் புருஷன் மரணமடைந்த பின்பு, நீ உன் மாமியாருக்காகச் செய்ததும், நீ உன் தகப்பனையும் உன் தாயையும், உன் ஜந்மதேசத்தையும் விட்டு, முன்னே நீ அறியாத ஜனங்களிடத்தில் வந்ததும் எல்லாம் எனக்கு விவரமாய்த் தெரிவிக்க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ெய்கைக்குத்தக்க பலனைக் கர்த்தர் உனக்குக் கட்டளையிடுவாராக; இஸ்ரவேலின் தேவனாகிய கர்த்தருடைய செட்டைகளின்கீழ் அடைக்கலமாய் வந்த உனக்கு அவராலே நிறைவான பலன் கிடைப்பதாக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ெய்கைக்குத்தக்க பலனைக் கர்த்தர் உனக்குக் கட்டளையிடுவாராக; இஸ்ரவேலின் தேவனாகிய கர்த்தருடைய செட்டைகளின்கீழ் அடைக்கலமாய் வந்த உனக்கு அவராலே நிறைவான பலன் கிடைப்பதாக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ள்: என் ஆண்டவனே, உம்முடைய கண்களில் எனக்குத் தயைகிடைக்கவேண்டும்; நான் உம்முடைய வேலைக்காரிகளில் ஒருத்திக்கும் சமானமாயிராவிட்டாலும், நீர் எனக்கு ஆறுதல் சொல்லி உம்முடைய அடியாளோடே பட்சமாய்ப் பேசினீரே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கோமிக்கு அவளுடைய புருஷனாகிய எலிமெலேக்கின் உறவின்முறையில் போவாஸ் என்னும் பேருள்ள மிகுந்த ஆஸ்திக்காரனாகிய இனத்தான் ஒருவன் இ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போவாஸ் சாப்பாட்டு வேளையில் அவளைப் பார்த்து: நீ இங்கே வந்து, இந்த அப்பத்திலே புசித்து, காடியிலே உன் துணிக்கையைத் தோய்த்துக்கொள் என்றான். அப்படியே அவள் அறுப்பறுக்கிறவர்கள் அருகே உட்கார்ந்தாள், அவளுக்கு வறுத்த கோதுமையைக் கொடுத்தான்; அவள் சாப்பிட்டு, திருப்தியடைந்து, மீந்ததை வைத்துக்கொண்ட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போவாஸ் சாப்பாட்டு வேளையில் அவளைப் பார்த்து: நீ இங்கே வந்து, இந்த அப்பத்திலே புசித்து, காடியிலே உன் துணிக்கையைத் தோய்த்துக்கொள் என்றான். அப்படியே அவள் அறுப்பறுக்கிறவர்கள் அருகே உட்கார்ந்தாள், அவளுக்கு வறுத்த கோதுமையைக் கொடுத்தான்; அவள் சாப்பிட்டு, திருப்தியடைந்து, மீந்ததை வைத்துக்கொண்ட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போவாஸ் சாப்பாட்டு வேளையில் அவளைப் பார்த்து: நீ இங்கே வந்து, இந்த அப்பத்திலே புசித்து, காடியிலே உன் துணிக்கையைத் தோய்த்துக்கொள் என்றான். அப்படியே அவள் அறுப்பறுக்கிறவர்கள் அருகே உட்கார்ந்தாள், அவளுக்கு வறுத்த கோதுமையைக் கொடுத்தான்; அவள் சாப்பிட்டு, திருப்தியடைந்து, மீந்ததை வைத்துக்கொண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கதிர் பொறுக்கிக்கொள்ள எழுந்தபோது, போவாஸ் தன் வேலைக்காரரை நோக்கி: அவள் அரிக்கட்டுகள் நடுவே பொறுக்கிக்கொள்ளட்டும்; அவளை ஈனம் பண்ணவேண்ட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கதிர் பொறுக்கிக்கொள்ள எழுந்தபோது, போவாஸ் தன் வேலைக்காரரை நோக்கி: அவள் அரிக்கட்டுகள் நடுவே பொறுக்கிக்கொள்ளட்டும்; அவளை ஈனம் பண்ணவேண்ட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பொறுக்கிக்கொள்ளும் படிக்கு அவளுக்காக அரிகளிலே சிலதைச் சிந்தவிடுங்கள், அவளை அதட்டாதிருங்கள் என்று கட்டளைய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பொறுக்கிக்கொள்ளும் படிக்கு அவளுக்காக அரிகளிலே சிலதைச் சிந்தவிடுங்கள், அவளை அதட்டாதிருங்கள் என்று கட்டளைய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அவள் சாயங்காலமட்டும் வயலிலே கதிர் பொறுக்கினாள்; பொறுக்கினதை அவள் தட்டி அடித்துத் தீர்ந்தபோது, அது ஏறக்குறைய ஒரு மரக்கால் வாற்கோதுமை கண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அவள் சாயங்காலமட்டும் வயலிலே கதிர் பொறுக்கினாள்; பொறுக்கினதை அவள் தட்டி அடித்துத் தீர்ந்தபோது, அது ஏறக்குறைய ஒரு மரக்கால் வாற்கோதுமை கண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அதை எடுத்துக்கொண்டு, ஊருக்குள் வந்தாள்; அவள் பொறுக்கினதை அவளுடைய மாமி பார்த்தாள்; தான் திருப்தியாய்ச் சாப்பிட்டு மீதியாக வைத்ததையும் எடுத்து அவளுக்குக் கொடுத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ிய ஸ்திரீயான ரூத் என்பவள் நகோமியைப் பார்த்து: நான் வயல்வெளிக்குப் போய், யாருடைய கண்களில் எனக்குத் தயைகிடைக்குமோ, அவர் பிறகே கதிர்களைப் பொறுக்கிக்கொண்டுவருகிறேன் என்றாள்; அதற்கு இவள்: என் மகளே, போ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ள் அதை எடுத்துக்கொண்டு, ஊருக்குள் வந்தாள்; அவள் பொறுக்கினதை அவளுடைய மாமி பார்த்தாள்; தான் திருப்தியாய்ச் சாப்பிட்டு மீதியாக வைத்ததையும் எடுத்து அவளுக்குக் கொடுத்த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ளுடைய மாமி: இன்று எங்கே கதிர்பொறுக்கினாய் எவ்விடத்தில் வேலைசெய்தாய் என்று அவளிடத்தில் கேட்டு; உன்னை விசாரித்தவன் ஆசீர்வதிக்கப்படுவானாக என்றாள்; அப்பொழுது அவள்: இன்னாரிடத்திலே வேலைசெய்தேன் என்று தன் மாமிக்கு அறிவித்து: நான் இன்று வேலை செய்த வயல்காரன் பேர் போவாஸ் என்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கோமி தன் மருமகளைப் பார்த்து: உயிரோடிருக்கிறவர்களுக்கும் மரித்தவர்களுக்கும் தயவுசெய்கிற கர்த்தராலே அவன் ஆசீர்வதிக்கப்படுவானாக என்றாள்; பின்னும் நகோமி அவளைப்பார்த்து: அந்த மனுஷன் நமக்கு நெருங்கின உறவின் முறையானும் நம்மை ஆதரிக்கிற சுதந்தரவாளிகளில் ஒருவனுமாய் இருக்கிறான் என்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மோவாபிய ஸ்திரீயான ரூத்: அவர் என்னை நோக்கி, என் அறுப்பெல்லாம் அறுத்துத் தீருமட்டும், நீ என் வேலைக்காரிகளோடே கூடவே இரு என்று சொன்னார் என்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னும் மோவாபிய ஸ்திரீயான ரூத்: அவர் என்னை நோக்கி, என் அறுப்பெல்லாம் அறுத்துத் தீருமட்டும், நீ என் வேலைக்காரிகளோடே கூடவே இரு என்று சொன்னார் என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கோமி தன் மருமகளாகிய ரூத்தைப் பார்த்து: என் மகளே, வேறொரு வயலிலே மனுஷர் உன்னை எதிர்க்காதபடிக்கு நீ அவன் வேலைக்காரிகளோடே போகிறது நல்லது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வாபிய ஸ்திரீயான ரூத் என்பவள் நகோமியைப் பார்த்து: நான் வயல்வெளிக்குப் போய், யாருடைய கண்களில் எனக்குத் தயைகிடைக்குமோ, அவர் பிறகே கதிர்களைப் பொறுக்கிக்கொண்டுவருகிறேன் என்றாள்; அதற்கு இவள்: என் மகளே, போ என்ற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நகோமி தன் மருமகளாகிய ரூத்தைப் பார்த்து: என் மகளே, வேறொரு வயலிலே மனுஷர் உன்னை எதிர்க்காதபடிக்கு நீ அவன் வேலைக்காரிகளோடே போகிறது நல்லது என்ற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கோதுமை அறுப்பும் வாற்கோதுமை அறுப்பும் தீருமட்டும் அவள் கதிர் பொறுக்கும்படிக்கு, போவாசுடைய வேலைக்காரிகளோடே கூடியிருந்து, தன் மாமியினிடத்தில் தங்கின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கோதுமை அறுப்பும் வாற்கோதுமை அறுப்பும் தீருமட்டும் அவள் கதிர் பொறுக்கும்படிக்கு, போவாசுடைய வேலைக்காரிகளோடே கூடியிருந்து, தன் மாமியினிடத்தில் தங்கின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ோய், வயல்வெளியில் அறுக்கிறவர்கள் பிறகே பொறுக்கினாள்; தற்செயலாய் அவளுக்கு நேரிட்ட அந்த வயல்நிலம் எலிமெலேக்கின் வம்சத்தானாகிய போவாசுடையத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போய், வயல்வெளியில் அறுக்கிறவர்கள் பிறகே பொறுக்கினாள்; தற்செயலாய் அவளுக்கு நேரிட்ட அந்த வயல்நிலம் எலிமெலேக்கின் வம்சத்தானாகிய போவாசுடையதாய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ோவாஸ் பெத்லெகேமிலிருந்து வந்து, அறுக்கிறவர்களைப் பார்த்து: கர்த்தர் உங்களோடே இருப்பாராக என்றான்; அதற்கு அவர்கள்: கர்த்தர் உம்மை ஆசீர்வதிப்பாராக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ோவாஸ் பெத்லெகேமிலிருந்து வந்து, அறுக்கிறவர்களைப் பார்த்து: கர்த்தர் உங்களோடே இருப்பாராக என்றான்; அதற்கு அவர்கள்: கர்த்தர் உம்மை ஆசீர்வதிப்பாராக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8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said Boaz unto his servant that was set over the reapers, Whose damsel is th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servant that was set over the reapers answered and said, It is the Moabitish damsel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back with Naomi out of the country of Moab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he said, I pray you, let me glean and gather after the reapers among the sheaves: so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, and has continued even from the morning until now, that she tarried a little in th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n said Boaz unto Ruth, Hear you not, my daughter? Go not to glean in another field, neither g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behind, but abide here fast by my maide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Let yours eyes be on the field that they do reap, and go you after them: have I not charg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 men that they shall not touch you? and when you are thirsty, go unto the vessels, and drink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hich the young men have dra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Naomi had a kinsman of her husband's, a mighty man of wealth, of the family of Elimelech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he fell on her face, and bowed herself to the ground, and said unto him, Why have I f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in yours eyes, that you should take knowledge of me, seeing I am a strang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Boaz answered and said unto her, It has fully been showed me, all that you have don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mother in law since the death of yours husband: and how you have left your father and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ther, and the land of your nativity, and are come unto a people which you knew not in time p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LORD recompense your work, and a full reward be given you of the LORD God of Israel, und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se wings you are come to tr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she said, Let me find favour in your sight, my lord; for that you have comforted m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at you have spoken friendly unto yours handmaid, though I be not like unto one of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maide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name was Boaz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Boaz said unto her, At mealtime come you here, and eat of the bread, and dip your morsel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vinegar. And she sat beside the reapers: and he reached her parched corn, and she did ea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sufficed, and le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when she was risen up to glean, Boaz commanded his young men, saying, Let her glean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 sheaves, and reproach her n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let fall also some of the handfuls of purpose for her, and leave them, that she may gle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and rebuke her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So she gleaned in the field until even, and beat out that she had gleaned: and it was about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phah of barl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she took it up, and went into the city: and her mother in law saw what she had gleaned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Ruth the Moabitess said unto Naomi, Let me now go to the field, and glean ears of corn af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brought forth, and gave to her that she had reserved after she was suffic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her mother in law said unto her, Where have you gleaned to day? and where wrough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be he that did take knowledge of you. And she showed her mother in law with whom sh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ought, and said, The man's name with whom I wrought to day is Boaz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Naomi said unto her daughter in law, Blessed be he of the LORD, who has not left of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dness to the living and to the dead. And Naomi said unto her, The man is near of kin unto us,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our next kins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Ruth the Moabitess said, He said unto me also, You shall keep fast by my young men, unt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have ended all my harv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Naomi said unto Ruth her daughter in law, It is good, my daughter, that you go out with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in whose sight I shall find grace. And she said unto her, Go, my daugh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idens, that they meet you not in any other fie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o she kept fast by the maidens of Boaz to glean unto the end of barley harvest and of wh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vest; and dwelt with her mother in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she went, and came, and gleaned in the field after the reapers: and her hap was to light on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rt of the field belonging unto Boaz, who was of the kindred of Elimele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, behold, Boaz came from Bethlehem, and said unto the reapers, The LORD be with you.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swered him, The LORD bless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uth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2026-09-04T19:55:28Z</dcterms:created>
  <dcterms:modified xsi:type="dcterms:W3CDTF">2026-09-04T19:55:28Z</dcterms:modified>
  <dc:title>Ruth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