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ing in the sunshine, beautiful and bright, 
In the rosy morning, or the dewy night ;
Steadily advancing, onward day by day,
Follow Jesus all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 - low, . we will follow Jesus ; 
Fol - low, . follow day by day ; 
On - ward, . wheresoe'er He leads us, 
We will follow Jesus all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brightest sunshine, or the darkest gloom,  
In the lovely springtime, or the summer's bloom : 
Hear the Saviour calling, hasten to obey,
Follow Jesus all the way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golden sunshine, or the shadows deep, 
When the storm is raging, when it sinks to sleep :
Trusting in His mercy till the closing day,
Follow Jesus all the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2026-07-31T16:09:14Z</dcterms:created>
  <dcterms:modified xsi:type="dcterms:W3CDTF">2026-07-31T16:09:14Z</dcterms:modified>
  <dc:title>Hymn : 1099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