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Me standing at the door, 
And hear Me pleading evermore, 
With gentle voice : Oh, heart of sin, 
May I come in ? may I come in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Me standing at the door, 
And hear Ale pleading evermore : 
Say, weary heart, oppressed with sin, 
May I come in ? may I come in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bore the cruel thorns for thee, 
I waited long and patiently : 
Say, weary heart, oppressed with sin. 
May I come in ? may I come in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ould not plead with thee in vain ; 
Remember all My grief and pain ! 
I died to ransom thee from sin : 
May I come in ? may I come in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bring thee joy from heaven above, 
I bring thee pardon, peace, and love : 
Say, weary heart, oppressed with sin, 
May I come in ? may I come in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2026-07-30T19:31:54Z</dcterms:created>
  <dcterms:modified xsi:type="dcterms:W3CDTF">2026-07-30T19:31:54Z</dcterms:modified>
  <dc:title>Hymn : 378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