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15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மேகமீதில் இயேசு ராஜன் 
வேகம் வாராரே 
ஆயத்தமுள்ளோரை ஆகாயம் சேர்க்க
அவரே வாராரே
மேகமீதில் இயேசு ராஜன் வேகம் வார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 ஆண்டவர் தாமே ஆர்ப்பரிப்போடே
அவனியில் வாராரே
மீண்டவரோ மேலோகமே செல்ல
மேதினியை விடுவார்
மேகமீதில் இயேசு ராஜன் வேகம் வார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 பாடுபட்டோர்க்கு  பலனளிப்பாரே
பாடுபட்டவர் தாமே
கூடும் நமக்கோ குறைவில்லா  பலனையே
கூவியே கொடுத்திடுவார்
மேகமீதில் இயேசு ராஜன் வேகம் வார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ஆண்டவர் உரைத்த  அடையாளம் எல்லாம் 
தவறாமல் நடக்கின்றதே
அவர் வரும் வேளையை  எவருமே அறியார் 
ஆண்டவரே அறிவார்
மேகமீதில் இயேசு ராஜன் வேகம் வார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 ஆயிரம் வருடம் ஆளுகை செய்வார்
ஆண்டவர் இயேசு தாமே
நீதி சமாதானம் நிறைந்தே இருக்கும்
ஜோதியின் ஆளுகையில்
மேகமீதில் இயேசு ராஜன் வேகம் வாரா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2026-07-30T18:15:16Z</dcterms:created>
  <dcterms:modified xsi:type="dcterms:W3CDTF">2026-07-30T18:15:16Z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