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வர்: இங்கே கிட்டிச் சேராயாக; உன் கால்களில் இருக்கிற பாதரட்சையைக் கழற்றிப்போடு; நீ நிற்கிற இடம் பரிசுத்த பூமி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னும் அவர்: நான் ஆபிரகாமின் தேவனும் ஈசாக்கின் தேவனும் யாக்கோபின் தேவனுமாகிய உன் பிதாக்களுடைய தேவனாயிருக்கிறேன் என்றார். மோசே தேவனை நோக்கிப் பார்க்கப் பயந்ததினால், தன் முகத்தை மூடிக்கொண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னும் அவர்: நான் ஆபிரகாமின் தேவனும் ஈசாக்கின் தேவனும் யாக்கோபின் தேவனுமாகிய உன் பிதாக்களுடைய தேவனாயிருக்கிறேன் என்றார். மோசே தேவனை நோக்கிப் பார்க்கப் பயந்ததினால், தன் முகத்தை மூடிக்கொண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்: எகிப்தில் இருக்கிற என் ஜனத்தின் உபத்திரவத்தை நான் பார்க்கவே பார்த்து, ஆளோட்டிகளினிமித்தம் அவர்கள் இடுகிற கூக்குரலைக் கேட்டேன், அவர்கள் படுகிற வேதனைகளையும் அறிந்திருக்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்: எகிப்தில் இருக்கிற என் ஜனத்தின் உபத்திரவத்தை நான் பார்க்கவே பார்த்து, ஆளோட்டிகளினிமித்தம் அவர்கள் இடுகிற கூக்குரலைக் கேட்டேன், அவர்கள் படுகிற வேதனைகளையும் அறிந்திருக்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 எகிப்தியரின் கைக்கு விடுதலையாக்கவும், அவர்களை அந்தத் தேசத்திலிருந்து நீக்கி, கானானியரும் ஏத்தியரும் எமோரியரும் பெரிசியரும் ஏவியரும் எபூசியரும் இருக்கிற இடமாகிய பாலும் தேனும் ஓடுகிற நலமும் விசாலமுமான தேசத்தில் கொண்டுபோய்ச் சேர்க்கவும் இறங்கின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 எகிப்தியரின் கைக்கு விடுதலையாக்கவும், அவர்களை அந்தத் தேசத்திலிருந்து நீக்கி, கானானியரும் ஏத்தியரும் எமோரியரும் பெரிசியரும் ஏவியரும் எபூசியரும் இருக்கிற இடமாகிய பாலும் தேனும் ஓடுகிற நலமும் விசாலமுமான தேசத்தில் கொண்டுபோய்ச் சேர்க்கவும் இறங்கின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 எகிப்தியரின் கைக்கு விடுதலையாக்கவும், அவர்களை அந்தத் தேசத்திலிருந்து நீக்கி, கானானியரும் ஏத்தியரும் எமோரியரும் பெரிசியரும் ஏவியரும் எபூசியரும் இருக்கிற இடமாகிய பாலும் தேனும் ஓடுகிற நலமும் விசாலமுமான தேசத்தில் கொண்டுபோய்ச் சேர்க்கவும் இறங்கின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ொழுதும் இஸ்ரவேல் புத்திரரின் கூக்குரல் என் சந்நிதியில் வந்து எட்டினது; எகிப்தியர் அவர்களை ஒடுக்குகிற ஒடுக்குதலையும் கண்ட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ஸ்ரவேல் புத்திரராகிய என் ஜனத்தை எகிப்திலிருந்து அழைத்து வரும்படி உன்னைப் பார்வோனிடத்துக்கு அனுப்புவேன் வா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மீதியான் தேசத்து ஆசாரியனாயிருந்த தன் மாமனாகிய எத்திரோவின் ஆடுகளை மேய்த்து வந்தான். அவன் ஆடுகளை வனாந்தரத்தின் பின் புறத்திலே ஓட்டி, தேவபர்வதமாகிய ஓரேப்மட்டும் வ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ஸ்ரவேல் புத்திரராகிய என் ஜனத்தை எகிப்திலிருந்து அழைத்து வரும்படி உன்னைப் பார்வோனிடத்துக்கு அனுப்புவேன் வா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மோசே தேவனை நோக்கி: பார்வோனிடத்துக்குப் போகவும், இஸ்ரவேல் புத்திரரை எகிப்திலிருந்து அழைத்துவரவும், நான் எம்மாத்திரம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மோசே தேவனை நோக்கி: பார்வோனிடத்துக்குப் போகவும், இஸ்ரவேல் புத்திரரை எகிப்திலிருந்து அழைத்துவரவும், நான் எம்மாத்திரம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ர்: நான் உன்னோடே இருப்பேன்; நீ ஜனத்தை எகிப்திலிருந்து அழைத்து வந்தபின், நீங்கள் இந்த மலையில் தேவனுக்கு ஆராதனை செய்வீர்கள்; நான் உன்னை அனுப்பினேன் என்பதற்கு இதுவே அடையாளம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ர்: நான் உன்னோடே இருப்பேன்; நீ ஜனத்தை எகிப்திலிருந்து அழைத்து வந்தபின், நீங்கள் இந்த மலையில் தேவனுக்கு ஆராதனை செய்வீர்கள்; நான் உன்னை அனுப்பினேன் என்பதற்கு இதுவே அடையாளம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மோசே தேவனை நோக்கி: நான் இஸ்ரவேல் புத்திரரிடத்தில் போய், உங்கள் பிதாக்களுடைய தேவன் உங்களிடத்தில் என்னை அனுப்பினார் என்று அவர்களுக்குச் சொல்லும்போது, அவருடைய நாமம் என்ன என்று அவர்கள் என்னிடத்தில் கேட்டால், நான் அவர்களுக்கு என்ன சொல்லுவேன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மோசே தேவனை நோக்கி: நான் இஸ்ரவேல் புத்திரரிடத்தில் போய், உங்கள் பிதாக்களுடைய தேவன் உங்களிடத்தில் என்னை அனுப்பினார் என்று அவர்களுக்குச் சொல்லும்போது, அவருடைய நாமம் என்ன என்று அவர்கள் என்னிடத்தில் கேட்டால், நான் அவர்களுக்கு என்ன சொல்லுவேன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த் தேவன்: இருக்கிறவராக இருக்கிறேன் என்று மோசேயுடனே சொல்லி, இருக்கிறேன் என்பவர் என்னை உங்களிடத்துக்கு அனுப்பினார் என்று இஸ்ரவேல் புத்திரரோடே சொல்வாயாக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த் தேவன்: இருக்கிறவராக இருக்கிறேன் என்று மோசேயுடனே சொல்லி, இருக்கிறேன் என்பவர் என்னை உங்களிடத்துக்கு அனுப்பினார் என்று இஸ்ரவேல் புத்திரரோடே சொல்வாயாக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தேவன் மோசேயை நோக்கி: ஆபிரகாமின் தேவனும் ஈசாக்கின் தேவனும் யாக்கோபின் தேவனுமாயிருக்கிற உங்கள் பிதாக்களுடைய தேவனாகிய கர்த்தர் என்னை உங்களிடத்துக்கு அனுப்பினார் என்று நீ இஸ்ரவேல் புத்திரருக்குச் சொல்வாயாக; என்றைக்கும் இதுவே என் நாமம், தலைமுறை தலைமுறைதோறும் இதுவே என் பேர்ப்பிரஸ்தாப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மீதியான் தேசத்து ஆசாரியனாயிருந்த தன் மாமனாகிய எத்திரோவின் ஆடுகளை மேய்த்து வந்தான். அவன் ஆடுகளை வனாந்தரத்தின் பின் புறத்திலே ஓட்டி, தேவபர்வதமாகிய ஓரேப்மட்டும் வ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தேவன் மோசேயை நோக்கி: ஆபிரகாமின் தேவனும் ஈசாக்கின் தேவனும் யாக்கோபின் தேவனுமாயிருக்கிற உங்கள் பிதாக்களுடைய தேவனாகிய கர்த்தர் என்னை உங்களிடத்துக்கு அனுப்பினார் என்று நீ இஸ்ரவேல் புத்திரருக்குச் சொல்வாயாக; என்றைக்கும் இதுவே என் நாமம், தலைமுறை தலைமுறைதோறும் இதுவே என் பேர்ப்பிரஸ்தாப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தேவன் மோசேயை நோக்கி: ஆபிரகாமின் தேவனும் ஈசாக்கின் தேவனும் யாக்கோபின் தேவனுமாயிருக்கிற உங்கள் பிதாக்களுடைய தேவனாகிய கர்த்தர் என்னை உங்களிடத்துக்கு அனுப்பினார் என்று நீ இஸ்ரவேல் புத்திரருக்குச் சொல்வாயாக; என்றைக்கும் இதுவே என் நாமம், தலைமுறை தலைமுறைதோறும் இதுவே என் பேர்ப்பிரஸ்தாப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போய், இஸ்ரவேலின் மூப்பரைக் கூட்டி, அவர்களிடத்தில்: ஆபிரகாம் ஈசாக்கு யாக்கோபு என்பவர்களுடைய தேவனாயிருக்கிற உங்கள் பிதாக்களுடைய தேவனாகிய கர்த்தர் எனக்குத் தரிசனமாகி, உங்களை நிச்சயமாய்ச் சந்தித்து, எகிப்தில் உங்களுக்குச் செய்யப்பட்டதைக் கண்டேன் என்ற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போய், இஸ்ரவேலின் மூப்பரைக் கூட்டி, அவர்களிடத்தில்: ஆபிரகாம் ஈசாக்கு யாக்கோபு என்பவர்களுடைய தேவனாயிருக்கிற உங்கள் பிதாக்களுடைய தேவனாகிய கர்த்தர் எனக்குத் தரிசனமாகி, உங்களை நிச்சயமாய்ச் சந்தித்து, எகிப்தில் உங்களுக்குச் செய்யப்பட்டதைக் கண்டேன் என்றும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போய், இஸ்ரவேலின் மூப்பரைக் கூட்டி, அவர்களிடத்தில்: ஆபிரகாம் ஈசாக்கு யாக்கோபு என்பவர்களுடைய தேவனாயிருக்கிற உங்கள் பிதாக்களுடைய தேவனாகிய கர்த்தர் எனக்குத் தரிசனமாகி, உங்களை நிச்சயமாய்ச் சந்தித்து, எகிப்தில் உங்களுக்குச் செய்யப்பட்டதைக் கண்டேன் என்றும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ங்களை எகிப்தின் சிறுமையிலிருந்து நீக்கி, பாலும் தேனும் ஓடுகிற தேசமாகிய கானானியர் ஏத்தியர் எமோரியர் பெரிசியர் ஏவியர் எபூசியருடைய தேசத்துக்குக் கொண்டுபோவேன் என்றும் சொன்னேன் என்றார் என்று சொல்ல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ங்களை எகிப்தின் சிறுமையிலிருந்து நீக்கி, பாலும் தேனும் ஓடுகிற தேசமாகிய கானானியர் ஏத்தியர் எமோரியர் பெரிசியர் ஏவியர் எபூசியருடைய தேசத்துக்குக் கொண்டுபோவேன் என்றும் சொன்னேன் என்றார் என்று சொல்ல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உன் வாக்குக்குச் செவி கொடுப்பார்கள்; அப்பொழுது நீயும் இஸ்ரவேலின் மூப்பரும் எகிப்தின் ராஜாவினிடத்தில் போய்: எபிரெயருடைய தேவனாகிய கர்த்தர் எங்களைச் சந்தித்தார்; இப்பொழுதும் நாங்கள் வனாந்தரத்தில் மூன்று நாள் பிரயாணம்போய், எங்கள் தேவனாகிய கர்த்தருக்குப் பலியிடும்படி எங்களைப் போகவிடவேண்டுமென்று சொல்லுங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உன் வாக்குக்குச் செவி கொடுப்பார்கள்; அப்பொழுது நீயும் இஸ்ரவேலின் மூப்பரும் எகிப்தின் ராஜாவினிடத்தில் போய்: எபிரெயருடைய தேவனாகிய கர்த்தர் எங்களைச் சந்தித்தார்; இப்பொழுதும் நாங்கள் வனாந்தரத்தில் மூன்று நாள் பிரயாணம்போய், எங்கள் தேவனாகிய கர்த்தருக்குப் பலியிடும்படி எங்களைப் போகவிடவேண்டுமென்று சொல்லுங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உன் வாக்குக்குச் செவி கொடுப்பார்கள்; அப்பொழுது நீயும் இஸ்ரவேலின் மூப்பரும் எகிப்தின் ராஜாவினிடத்தில் போய்: எபிரெயருடைய தேவனாகிய கர்த்தர் எங்களைச் சந்தித்தார்; இப்பொழுதும் நாங்கள் வனாந்தரத்தில் மூன்று நாள் பிரயாணம்போய், எங்கள் தேவனாகிய கர்த்தருக்குப் பலியிடும்படி எங்களைப் போகவிடவேண்டுமென்று சொல்ல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கர்த்தருடைய தூதனானவர் ஒரு முட்செடியின் நடுவிலிருந்து உண்டான அக்கினிஜுவாலையிலே நின்று அவனுக்குத் தரிசனமானார். அப்பொழுது அவன் உற்றுப்பார்த்தான்; முட்செடி அக்கினியால் ஜுவாலித்து எரிந்தும், அது வெந்துபோகாமல் இ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னாலும், எகிப்தின் ராஜா கைவல்லமை கண்டாலொழிய, உங்களைப் போகவிடான் என்று நான் அறிவ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, நான் என் கையை நீட்டி, எகிப்தின் நடுவிலே நான் செய்யும் சகலவித அற்புதங்களாலும் அதை வாதிப்பேன்; அதற்குப்பின் அவன் உங்களைப் போகவிடுவ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, நான் என் கையை நீட்டி, எகிப்தின் நடுவிலே நான் செய்யும் சகலவித அற்புதங்களாலும் அதை வாதிப்பேன்; அதற்குப்பின் அவன் உங்களைப் போகவிடுவ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இந்த ஜனங்களுக்கு எகிப்தியரின் கண்களில் தயவு கிடைக்கப்பண்ணுவேன்; நீங்கள் போகும் போது வெறுமையாய்ப் போவதில்லை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வ்வொரு ஸ்திரீயும், தன் தன் அயலகத்தாளிடத்திலும், தன் தன் வீட்டில் தங்குகிறவளிடத்திலும், வெள்ளியுடமைகளையும் பொன்னுடைமைகளையும் வஸ்திரங்களையும் கேட்டுவாங்குவாள்; அவைகளை உங்கள் குமாரருக்கும் உங்கள் குமாரத்திகளுக்கும் தரிப்பித்து, எகிப்தியரைக் கொள்ளையிடுவீர்கள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வ்வொரு ஸ்திரீயும், தன் தன் அயலகத்தாளிடத்திலும், தன் தன் வீட்டில் தங்குகிறவளிடத்திலும், வெள்ளியுடமைகளையும் பொன்னுடைமைகளையும் வஸ்திரங்களையும் கேட்டுவாங்குவாள்; அவைகளை உங்கள் குமாரருக்கும் உங்கள் குமாரத்திகளுக்கும் தரிப்பித்து, எகிப்தியரைக் கொள்ளையிடுவீர்கள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கர்த்தருடைய தூதனானவர் ஒரு முட்செடியின் நடுவிலிருந்து உண்டான அக்கினிஜுவாலையிலே நின்று அவனுக்குத் தரிசனமானார். அப்பொழுது அவன் உற்றுப்பார்த்தான்; முட்செடி அக்கினியால் ஜுவாலித்து எரிந்தும், அது வெந்துபோகாமல் இ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மோசே: இந்த முட்செடி வெந்து போகாதிருக்கிறது என்ன, நான் கிட்டப்போய் இந்த அற்புதகாட்சியைப் பார்ப்பேன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பார்க்கும்படி கிட்ட வருகிறதைக் கர்த்தர் கண்டார். முட்செடியின் நடுவிலிருந்து தேவன் அவனை நோக்கி: மோசே, மோசே என்று கூப்பிட்டார். அவன்: இதோ, அடியேன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பார்க்கும்படி கிட்ட வருகிறதைக் கர்த்தர் கண்டார். முட்செடியின் நடுவிலிருந்து தேவன் அவனை நோக்கி: மோசே, மோசே என்று கூப்பிட்டார். அவன்: இதோ, அடியேன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வர்: இங்கே கிட்டிச் சேராயாக; உன் கால்களில் இருக்கிற பாதரட்சையைக் கழற்றிப்போடு; நீ நிற்கிற இடம் பரிசுத்த பூமி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2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దేశము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రియు ఆయననేను నీ తండ్రి దేవుడను, అబ్రాహాము దేవుడను ఇస్సాకు దేవుడను యాకోబు దేవుడను అని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ోషే తన ముఖ మును కప్పుకొని దేవునివైపు చూడ వెర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మరియు యెహోవా యిట్లనెనునేను ఐగుప్తులోనున్న నా ప్రజల బాధను నిశ్చయముగా చూచితిని, పనులలో తమ్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ష్టపెట్టువారినిబట్టి వారు పెట్టిన మొరను వింటిని, వారి దుఃఖములు నాకు తెలిసే యు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కాబట్టి ఐగుప్తీయుల చేతిలోనుండి వారిని విడిపించుటకును, ఆ దేశములోనుండి విశాలమైన మంచి దేశమునకు, అ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నానీయులకు హిత్తీయులకు అమోరీయులకు పెరిజ్జీయు లకు హివ్వీయులకు యెబూసీయులకు నివాసస్థానమై, పాలు తేనె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వహించు దేశమునకు వారిని నడిపించు టకును దిగివచ్చి 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ఇశ్రాయేలీయుల మొర నిజముగా నాయొద్దకు చేరినది, ఐగుప్తీయులు వారినిపెట్టు చున్న హింస చ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కాగా రమ్ము, నిన్ను ఫరోయొద్దకు పంపెదను; ఇశ్రాయేలీయులైన నా ప్రజలను నీవు ఐగుప్తులోనుండి తోడు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ోషే మిద్యాను యాజకుడైన యిత్రో అను తన మామ మందను మేపుచు, ఆ మందను అరణ్యము అవతలకు తోలుకొని దేవు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వలె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ందుకు మోషేనేను ఫరో యొద్దకు వెళ్లుటకును, ఇశ్రాయేలీయు లను ఐగుప్తు లోనుండి తోడుకొని పోవుటక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ంతటివాడ నని దేవునితో అ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ఆయననిశ్చయముగా నేను నీకు తోడై యుందును, నేను నిన్ను పంపితిననుటకు ఇది నీకు సూచన; నీవు ఆ ప్రజ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ఐగుప్తులోనుండి తోడు కొని వచ్చిన తరువాత మీరు ఈ పర్వతముమీద దేవుని సేవించెదర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ోషేచిత్తగించుము; నేను ఇశ్రాయేలీయులయొద్దకు వెళ్లి వారిని చూచిమీ పితరుల దేవుడు మీ యొద్దకు న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ంపెనని వారితో చెప్పగా వారుఆయన పేరేమి అని అడిగిన యెడల వారితో నే నేమి చెప్పవలెనని దేవుని నడి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ందుకు దేవుడునేను ఉన్నవాడను అను వాడనైయున్నానని మోషేతో చెప్పెను. మరియు ఆయనఉండుననువాడు మీయొద్ద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న్ను పంపెనని నీవు ఇశ్రాయేలీయులతో చెప్పవలె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రియు దేవుడు మోషేతో నిట్లనెనుమీ పితరుల దేవుడైన యెహోవా, అనగా అబ్రాహాము దేవుడు ఇస్సాకు దేవ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్వతమైన హోరేబుకు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ాకోబు దేవుడు నైన యెహోవా మీ యొద్దకు నన్ను పంపెనని నీవు ఇశ్రాయేలీయులతో చెప్పవలెను. నిరంతరము నా నామ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దే, తరతరములకు ఇది నా జ్ఞాపకార్థక నామ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ీవు వెళ్లి ఇశ్రాయేలీయుల పెద్దలను పోగు చేసిమీ పితరుల దేవుడైన యెహోవా, అనగా అబ్రాహాము ఇస్సా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ాకోబుల దేవుడు, నాకు ప్రత్యక్షమై యిట్లనెను నేను మిమ్మును, ఐగుప్తులో మీకు సంభవించిన దాని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శ్చయముగా చూచితి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ఐగుప్తు బాధలోనుండి పాలు తేనెలు ప్రవహించు దేశమునకు, అనగా కనానీయులు హిత్తీయులు అమోరీయ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రిజ్జీయులు హివ్వీయులు యెబూసీయులున్న దేశమునకు మిమ్ము రప్పించెదనని సెలవిచ్చితినని వారితో చెప్ప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వారు నీ మాట విందురు గనుక నీవును ఇశ్రాయేలీయుల పెద్దలును ఐగుప్తు రాజు నొద్దకు వెళ్లి అత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చిహెబ్రీయుల దేవుడైన యెహోవా మాకు ప్రత్యక్షమాయెను గనుక మేము అరణ్యమునకు మూడుదినముల ప్రయాణ మంత దూర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యి మా దేవుడైన యెహోవాకు బలిని సమర్పించుదుము సెలవిమ్మని అతనితో చెప్ప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ఒక పొద నడిమిని అగ్నిజ్వాలలో యెహోవా దూత అతనికి ప్రత్యక్షమాయెను. అతడు చూచినప్పుడు అగ్ని వలన ఆ పొ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ఐగుప్తు రాజు మహాబలముతో మీ మీదికి వచ్చి మిమ్ము పోనియ్యడని నేనెరుగుదు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కాని, నేను నా చెయ్యి చాపి ఐగుప్తు మధ్యమున నేను చేయ దలచియున్న నా అద్భు తములన్నిటిని చూపి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డుచేసెదను. అటుతరువాత అతడు మిమ్ము పంపివ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జనుల యెడల ఐగుప్తీయులకు కటాక్షము కలుగజేసెదను గనుక మీరు వెళ్లునప్పుడు వట్టిచేతులతో వెళ్ల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ప్రతి స్త్రీయు తన పొరుగుదానిని తన యింటనుండు దానిని వెండి నగలను బంగారునగలను వస్త్రములను ఇమ్మ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డిగి తీసికొని, మీరు వాటిని మీ కుమారులకును మీ కుమార్తెలకును ధరింపచేసి ఐగుప్తీయులను దోచుకొందుర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ండుచుండెను. గాని పొద కాలిపో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ప్పుడు మోషేఆ పొద యేల కాలిపోలేదో నేను ఆ తట్టు వెళ్లి యీ గొప్పవింత చూచెదనను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దానిని చూచుటకు అతడు ఆ తట్టు వచ్చుట యెహోవా చూచెను. దేవుడు ఆ పొద నడుమనుండిమోషే మోషే అని అతన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ిలిచెను. అందుకతడుచిత్తము ప్రభువా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అందుకాయనదగ్గరకు రావద్దు, నీ పాదముల నుండి నీ చెప్పులు విడువుము, నీవు నిలిచియున్న స్థలము పరిశుద్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2026-09-07T01:50:51Z</dcterms:created>
  <dcterms:modified xsi:type="dcterms:W3CDTF">2026-09-07T01:50:51Z</dcterms:modified>
  <dc:title>నిర్గమకాండము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