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presProps" Target="presProps.xml"/>
  <Relationship Id="rId64" Type="http://schemas.openxmlformats.org/officeDocument/2006/relationships/viewProps" Target="viewProps.xml"/>
  <Relationship Id="rId6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ஆட்டுக்கடா மேற்கும் வடக்கும் தெற்கும் பாய்கிறதைக் கண்டேன்; ஒரு மிருகமும் அதின் முன்னே நிற்கக் கூடாதிருந்தது; அதின் கைக்குத் தப்புவிப்பாருமில்லை; அது தன் இஷ்டப்படியே செய்து வல்லமைகொண்ட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அதைக் கவனித்துக்கொண்டிருக்கையில், இதோ, மேற்கேயிருந்து ஒரு வெள்ளாட்டுக்கடா நிலத்திலே கால் பாவாமல் தேசத்தின்மீதெங்கும் சென்றது; அந்த வெள்ளாட்டுக்கடாவின் கண்களுக்கு நடுவே விசேஷித்த ஒரு கொம்பு இ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அதைக் கவனித்துக்கொண்டிருக்கையில், இதோ, மேற்கேயிருந்து ஒரு வெள்ளாட்டுக்கடா நிலத்திலே கால் பாவாமல் தேசத்தின்மீதெங்கும் சென்றது; அந்த வெள்ளாட்டுக்கடாவின் கண்களுக்கு நடுவே விசேஷித்த ஒரு கொம்பு இ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ஆற்றின் முன்பாக நிற்கக்கண்ட இரண்டு கொம்புகளுள்ள ஆட்டுக்கடாவினிடமட்டும் அதுவந்து, தன்பலத்தின் உக்கிரத்தோடே அதற்கு எதிராகப் பாய்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ஆற்றின் முன்பாக நிற்கக்கண்ட இரண்டு கொம்புகளுள்ள ஆட்டுக்கடாவினிடமட்டும் அதுவந்து, தன்பலத்தின் உக்கிரத்தோடே அதற்கு எதிராகப் பாய்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 ஆட்டுக்கடாவின் கிட்டச் சேரக்கண்டேன்; அது ஆட்டுக்கடாவின்மேல் கடுங்கோபங்கொண்டு அதை முட்டி, அதின் இரண்டு கொம்புகளையும் முறித்துப்போட்டது, அதின்முன் நிற்க ஆட்டுக்கடாவுக்குப் பலமில்மையால், வெள்ளாட்டுக்கடா அதைத் தரையிலே தள்ளி மிதித்துப்போட்டது, அதின் கைக்கு ஆட்டுக்கடாவைத் தப்புவிப்பார் இ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 ஆட்டுக்கடாவின் கிட்டச் சேரக்கண்டேன்; அது ஆட்டுக்கடாவின்மேல் கடுங்கோபங்கொண்டு அதை முட்டி, அதின் இரண்டு கொம்புகளையும் முறித்துப்போட்டது, அதின்முன் நிற்க ஆட்டுக்கடாவுக்குப் பலமில்மையால், வெள்ளாட்டுக்கடா அதைத் தரையிலே தள்ளி மிதித்துப்போட்டது, அதின் கைக்கு ஆட்டுக்கடாவைத் தப்புவிப்பார் இ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 ஆட்டுக்கடாவின் கிட்டச் சேரக்கண்டேன்; அது ஆட்டுக்கடாவின்மேல் கடுங்கோபங்கொண்டு அதை முட்டி, அதின் இரண்டு கொம்புகளையும் முறித்துப்போட்டது, அதின்முன் நிற்க ஆட்டுக்கடாவுக்குப் பலமில்மையால், வெள்ளாட்டுக்கடா அதைத் தரையிலே தள்ளி மிதித்துப்போட்டது, அதின் கைக்கு ஆட்டுக்கடாவைத் தப்புவிப்பார் இ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 ஆட்டுக்கடாவின் கிட்டச் சேரக்கண்டேன்; அது ஆட்டுக்கடாவின்மேல் கடுங்கோபங்கொண்டு அதை முட்டி, அதின் இரண்டு கொம்புகளையும் முறித்துப்போட்டது, அதின்முன் நிற்க ஆட்டுக்கடாவுக்குப் பலமில்மையால், வெள்ளாட்டுக்கடா அதைத் தரையிலே தள்ளி மிதித்துப்போட்டது, அதின் கைக்கு ஆட்டுக்கடாவைத் தப்புவிப்பார் இ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வெள்ளாட்டுக்கடா மிகுதியும் வல்லமைகொண்டது; அது பலங்கொண்டிருக்கையில், அந்தப் பெரிய கொம்பு முறிந்துபோயிற்று; அதற்குப் பதிலாக ஆகாயத்தின் நாலுதிசைகளுக்கும் எதிராய் விசேஷித்த நாலுகொம்புகள் முளைத்தெழும்பின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னியேலாகிய எனக்கு முதலில் காண்பிக்கப்பட்ட தரிசனத்துக்குப்பின்பு, ராஜாவாகிய பெல்ஷாத்சார் ராஜ்யபாரம்பண்ணின மூன்றாம் வருஷத்திலே வேறொரு தரிசனம் எனக்குக் காண்பிக்கப்பட்ட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வெள்ளாட்டுக்கடா மிகுதியும் வல்லமைகொண்டது; அது பலங்கொண்டிருக்கையில், அந்தப் பெரிய கொம்பு முறிந்துபோயிற்று; அதற்குப் பதிலாக ஆகாயத்தின் நாலுதிசைகளுக்கும் எதிராய் விசேஷித்த நாலுகொம்புகள் முளைத்தெழும்பின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ில் ஒன்றிலிருந்து சின்னதான ஒரு கொம்பு புறப்பட்டு தெற்குக்கும், கிழக்குக்கும் எதிராகவும், சிங்காரமான தேசத்துக்கு நேராகவும் மிகவும் பெரியதாய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ில் ஒன்றிலிருந்து சின்னதான ஒரு கொம்பு புறப்பட்டு தெற்குக்கும், கிழக்குக்கும் எதிராகவும், சிங்காரமான தேசத்துக்கு நேராகவும் மிகவும் பெரியதா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ு வானத்தின் சேனைபரியந்தம் வளர்ந்து, அதின் சேனையாகிய நட்சத்திரங்களில் சிலவற்றை பூமியிலே விழப்பண்ணி, அவைகளை மிதித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ு வானத்தின் சேனைபரியந்தம் வளர்ந்து, அதின் சேனையாகிய நட்சத்திரங்களில் சிலவற்றை பூமியிலே விழப்பண்ணி, அவைகளை மிதித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ு சேனையினுடைய அதிபதி பரியந்தமும் தன்னை உயர்த்தி, அவரிடத்திலிருந்து அன்றாட பலியை நீக்கிற்று; அவருடைய பரிசுத்த ஸ்தானம் தள்ளுண்ட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ு சேனையினுடைய அதிபதி பரியந்தமும் தன்னை உயர்த்தி, அவரிடத்திலிருந்து அன்றாட பலியை நீக்கிற்று; அவருடைய பரிசுத்த ஸ்தானம் தள்ளுண்ட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ாதகத்தினிமித்தம் அன்றாட பலியோடுங்கூடச் சேனையும் அதற்கு ஒப்புக்கொடுக்கப்பட்டது; அது சத்தியத்தைத் தரையிலே தள்ளிற்று; அது கிரியைசெய்து அநுகூலமடை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ாதகத்தினிமித்தம் அன்றாட பலியோடுங்கூடச் சேனையும் அதற்கு ஒப்புக்கொடுக்கப்பட்டது; அது சத்தியத்தைத் தரையிலே தள்ளிற்று; அது கிரியைசெய்து அநுகூலமடை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ரிசுத்தவானாகிய ஒருவன் பேசக்கேட்டேன்; அப்பொழுது வேறொரு பரிசுத்தவான் பேசினவரை நோக்கி: அன்றாட பலியைக்குறித்தும், பாழ்க்கடிப்பை உண்டாக்கும் பாதகத்தைக்குறித்தும், பரிசுத்த ஸ்தலமும் சேனையும் மிதிபட ஒப்புக்கொடுக்கப்படுவதைக்குறித்தும், உண்டான தரிசனம் எதுவரைக்கும் இருக்கும் என்று கே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னியேலாகிய எனக்கு முதலில் காண்பிக்கப்பட்ட தரிசனத்துக்குப்பின்பு, ராஜாவாகிய பெல்ஷாத்சார் ராஜ்யபாரம்பண்ணின மூன்றாம் வருஷத்திலே வேறொரு தரிசனம் எனக்குக் காண்பிக்கப்பட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ரிசுத்தவானாகிய ஒருவன் பேசக்கேட்டேன்; அப்பொழுது வேறொரு பரிசுத்தவான் பேசினவரை நோக்கி: அன்றாட பலியைக்குறித்தும், பாழ்க்கடிப்பை உண்டாக்கும் பாதகத்தைக்குறித்தும், பரிசுத்த ஸ்தலமும் சேனையும் மிதிபட ஒப்புக்கொடுக்கப்படுவதைக்குறித்தும், உண்டான தரிசனம் எதுவரைக்கும் இருக்கும் என்று கே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ரிசுத்தவானாகிய ஒருவன் பேசக்கேட்டேன்; அப்பொழுது வேறொரு பரிசுத்தவான் பேசினவரை நோக்கி: அன்றாட பலியைக்குறித்தும், பாழ்க்கடிப்பை உண்டாக்கும் பாதகத்தைக்குறித்தும், பரிசுத்த ஸ்தலமும் சேனையும் மிதிபட ஒப்புக்கொடுக்கப்படுவதைக்குறித்தும், உண்டான தரிசனம் எதுவரைக்கும் இருக்கும் என்று கே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ரிசுத்தவானாகிய ஒருவன் பேசக்கேட்டேன்; அப்பொழுது வேறொரு பரிசுத்தவான் பேசினவரை நோக்கி: அன்றாட பலியைக்குறித்தும், பாழ்க்கடிப்பை உண்டாக்கும் பாதகத்தைக்குறித்தும், பரிசுத்த ஸ்தலமும் சேனையும் மிதிபட ஒப்புக்கொடுக்கப்படுவதைக்குறித்தும், உண்டான தரிசனம் எதுவரைக்கும் இருக்கும் என்று கே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என்னை நோக்கி: இரண்டாயிரத்து முந்நூறு இராப்பகல் செல்லும்வரைக்கும் இருக்கும், பின்பு பரிசுத்தஸ்தலம் சுத்திகரிக்கப்படும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என்னை நோக்கி: இரண்டாயிரத்து முந்நூறு இராப்பகல் செல்லும்வரைக்கும் இருக்கும், பின்பு பரிசுத்தஸ்தலம் சுத்திகரிக்கப்படும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னியேலாகிய நான் இந்தத் தரிசனத்தைக்கண்டு, அதின் பொருளை அறிய வகைதேடுகையில், இதோ, மனுஷசாயலான ஒருவன் எனக்கு எதிரே நி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னியேலாகிய நான் இந்தத் தரிசனத்தைக்கண்டு, அதின் பொருளை அறிய வகைதேடுகையில், இதோ, மனுஷசாயலான ஒருவன் எனக்கு எதிரே நி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ன்றியும் காபிரியேலே, இவனுக்குத் தரிசனத்தை விளங்கப்பண்ணென்று ஊலாயின் மத்தியிலே கூப்பிட்டுச் சொல்லுகிற ஒரு மனுஷ சத்தத்தையும் கேட்ட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ன்றியும் காபிரியேலே, இவனுக்குத் தரிசனத்தை விளங்கப்பண்ணென்று ஊலாயின் மத்தியிலே கூப்பிட்டுச் சொல்லுகிற ஒரு மனுஷ சத்தத்தையும் கேட்ட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ன் நான் நின்ற இடத்துக்கு வந்தான்; அவன் வருகையில் நான் திடுக்கிட்டு முகங்குப்புற விழுந்தேன்; அவன் என்னை நோக்கி: மனுபுத்திரனே கவனி; இந்தத் தரிசனம் முடிவுகாலத்துக்கு அடுத்தது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ரிசனத்திலே நான் கண்டது என்னவென்றால்: நான் பார்க்கையில் ஏலாம் தேசத்திலுள்ள சூசான் அரமனையில் இருந்தேன்; அங்கே நான் ஊலாய் என்னும் ஆற்றங்கரையில் இருந்ததாகத் தரிசனத்திலே கண்ட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ன் நான் நின்ற இடத்துக்கு வந்தான்; அவன் வருகையில் நான் திடுக்கிட்டு முகங்குப்புற விழுந்தேன்; அவன் என்னை நோக்கி: மனுபுத்திரனே கவனி; இந்தத் தரிசனம் முடிவுகாலத்துக்கு அடுத்தது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என்னோடே பேசுகையில், நான் தரையில் முகங்குப்புறக்கிடந்து, அயர்ந்த நித்திரைகொண்டேன்; அவனோ என்னைத் தொட்டு, நான் காலூன்றி நிற்கும்படி செய்து: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என்னோடே பேசுகையில், நான் தரையில் முகங்குப்புறக்கிடந்து, அயர்ந்த நித்திரைகொண்டேன்; அவனோ என்னைத் தொட்டு, நான் காலூன்றி நிற்கும்படி செய்து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கோபத்தின் முடிவுகாலத்திலே சம்பவிப்பதை உனக்குத் தெரிவிப்பேன்; இது குறிக்கப்பட்ட முடிவுகாலத்துக்கு அடுத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கோபத்தின் முடிவுகாலத்திலே சம்பவிப்பதை உனக்குத் தெரிவிப்பேன்; இது குறிக்கப்பட்ட முடிவுகாலத்துக்கு அடுத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கண்ட இரண்டு கொம்புள்ள ஆட்டுக்கடா மேதியா பெர்சியா தேசங்களின் ராஜாக்கள்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ோமமுள்ள அந்த வெள்ளாட்டுக்கடா கிரேக்கு தேசத்தின் ராஜா; அதின் கண்களுக்கு நடுவே இருந்த பெரிய கொம்பு அதின் முதலாம் ராஜா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ோமமுள்ள அந்த வெள்ளாட்டுக்கடா கிரேக்கு தேசத்தின் ராஜா; அதின் கண்களுக்கு நடுவே இருந்த பெரிய கொம்பு அதின் முதலாம் ராஜா;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ு முறிந்துபோனபின்பு அதற்குப் பதிலாக நாலு கொம்புகள் எழும்பினது என்னவென்றால், அந்த ஜாதியிலே நாலு ராஜ்யங்கள் எழும்பும்; ஆனாலும் அவனுக்கு இருந்த வல்லமை அவைகளுக்கு இரா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ு முறிந்துபோனபின்பு அதற்குப் பதிலாக நாலு கொம்புகள் எழும்பினது என்னவென்றால், அந்த ஜாதியிலே நாலு ராஜ்யங்கள் எழும்பும்; ஆனாலும் அவனுக்கு இருந்த வல்லமை அவைகளுக்கு இரா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ரிசனத்திலே நான் கண்டது என்னவென்றால்: நான் பார்க்கையில் ஏலாம் தேசத்திலுள்ள சூசான் அரமனையில் இருந்தேன்; அங்கே நான் ஊலாய் என்னும் ஆற்றங்கரையில் இருந்ததாகத் தரிசனத்திலே கண்ட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டைய ராஜ்யபாரத்தின் கடைசிக்காலத்திலோவென்றால், பாதகருடைய பாதகம் நிறைவேறும்போது, மூர்க்க முகமும் சூதான பேச்சுமுள்ள சாமர்த்தியமாɠஒரு ராஜா எழும்புவ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டைய ராஜ்யபாரத்தின் கடைசிக்காலத்திலோவென்றால், பாதகருடைய பாதகம் நிறைவேறும்போது, மூர்க்க முகமும் சூதான பேச்சுமுள்ள சாமர்த்தியமாɠஒரு ராஜா எழும்புவ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ுடைய வல்லமை பெருகும்; ஆனாலும் அவனுடைய சுயபலத்தினாலல்ல, அவன் அதிசயமானவிதமாக அழிம்புண்டாக்கி, அநுகூலம் பெற்றுக்கிரியைசெய்து, பலவான்களையும் பரிசுத்த ஜனங்களையும் அழிப்ப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ுடைய வல்லமை பெருகும்; ஆனாலும் அவனுடைய சுயபலத்தினாலல்ல, அவன் அதிசயமானவிதமாக அழிம்புண்டாக்கி, அநுகூலம் பெற்றுக்கிரியைசெய்து, பலவான்களையும் பரிசுத்த ஜனங்களையும் அழிப்ப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தன் உபாயத்தினால் வஞ்சகத்தைக் கைகூடிவரப்பண்ணி, தன் இருதயத்தில் பெருமைகொண்டு, நிர்விசாரத்தோடிருக்கிற அநேகரை அழித்து, அதிபதிகளுக்கு அதிபதியாயிருக்கிறவருக்கு விரோதமாய் எழும்புவான், ஆனாலும் அவன் கையினாலல்ல வேறுவிதமாய் முறித்துப்போடப்படுவ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தன் உபாயத்தினால் வஞ்சகத்தைக் கைகூடிவரப்பண்ணி, தன் இருதயத்தில் பெருமைகொண்டு, நிர்விசாரத்தோடிருக்கிற அநேகரை அழித்து, அதிபதிகளுக்கு அதிபதியாயிருக்கிறவருக்கு விரோதமாய் எழும்புவான், ஆனாலும் அவன் கையினாலல்ல வேறுவிதமாய் முறித்துப்போடப்படுவ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தன் உபாயத்தினால் வஞ்சகத்தைக் கைகூடிவரப்பண்ணி, தன் இருதயத்தில் பெருமைகொண்டு, நிர்விசாரத்தோடிருக்கிற அநேகரை அழித்து, அதிபதிகளுக்கு அதிபதியாயிருக்கிறவருக்கு விரோதமாய் எழும்புவான், ஆனாலும் அவன் கையினாலல்ல வேறுவிதமாய் முறித்துப்போடப்படுவ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ொல்லப்பட்ட இராப்பகல்களின்தரிசனம் சத்தியமாயிருக்கிறது; ஆதலால் இந்தத் தரிசனத்தை நீ மறைத்துவை; அதற்கு இன்னும் அநேகநாள் செல்லும்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ொல்லப்பட்ட இராப்பகல்களின்தரிசனம் சத்தியமாயிருக்கிறது; ஆதலால் இந்தத் தரிசனத்தை நீ மறைத்துவை; அதற்கு இன்னும் அநேகநாள் செல்லும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னியேலாகிய நான் சோர்வடைந்து, சிலநாள் வியாதிப்பட்டிருந்தேன்; பின்பு நான் எழுந்திருந்து, ராஜாவின் வேலையைச் செய்து, அந்தத் தரிசனத்தினால் திகைத்துக்கொண்டிருந்தேன்; ஒருவரும் அதை அறிய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என் கண்களை ஏறெடுத்துப்பார்த்தேன்; இதோ, இரண்டு கொம்புகளுள்ள ஒரு ஆட்டுக்கடா ஆற்றிற்கு முன்பாக நின்றது; அதின் இரண்டு கொம்புகளும் உயர்ந்தவைகளாயிருந்தது; ஆகிலும் அவைகளில் ஒன்று மற்றதைப்பார்க்கிலும் உயர்ந்திருந்தது; உயர்ந்தகொம்பு பிந்தி முளைத்தெழும்பிற்ற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னியேலாகிய நான் சோர்வடைந்து, சிலநாள் வியாதிப்பட்டிருந்தேன்; பின்பு நான் எழுந்திருந்து, ராஜாவின் வேலையைச் செய்து, அந்தத் தரிசனத்தினால் திகைத்துக்கொண்டிருந்தேன்; ஒருவரும் அதை அறிய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என் கண்களை ஏறெடுத்துப்பார்த்தேன்; இதோ, இரண்டு கொம்புகளுள்ள ஒரு ஆட்டுக்கடா ஆற்றிற்கு முன்பாக நின்றது; அதின் இரண்டு கொம்புகளும் உயர்ந்தவைகளாயிருந்தது; ஆகிலும் அவைகளில் ஒன்று மற்றதைப்பார்க்கிலும் உயர்ந்திருந்தது; உயர்ந்தகொம்பு பிந்தி முளைத்தெழும்ப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ஆட்டுக்கடா மேற்கும் வடக்கும் தெற்கும் பாய்கிறதைக் கண்டேன்; ஒரு மிருகமும் அதின் முன்னே நிற்கக் கூடாதிருந்தது; அதின் கைக்குத் தப்புவிப்பாருமில்லை; அது தன் இஷ்டப்படியே செய்து வல்லமைகொண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ஆட்டுக்கடா மேற்கும் வடக்கும் தெற்கும் பாய்கிறதைக் கண்டேன்; ஒரு மிருகமும் அதின் முன்னே நிற்கக் கூடாதிருந்தது; அதின் கைக்குத் தப்புவிப்பாருமில்லை; அது தன் இஷ்டப்படியே செய்து வல்லமைகொண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ഷ്ടംപോലെ ചെയ്തു വമ്പു കാട്ടിപ്പോ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ഞാൻ നോക്കിക്കൊണ്ടിരിക്കുമ്പോൾ, ഒരു കോലാട്ടുകൊറ്റൻ പടിഞ്ഞാറു നിന്നു നിലം തൊടാതെ സർവ്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ൂതലത്തിലും കൂടിവന്നു; ആ കോലാട്ടുകൊറ്റന്നു കണ്ണുകളുടെ നടുവിൽ വിശേഷമായൊരു കൊമ്പു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തു നദീതീരത്തു നില്ക്കുന്നതായി ഞാൻ കണ്ട രണ്ടു കൊമ്പുള്ള ആട്ടുകൊറ്റന്റെ നേരെ ഉഗ്രക്രോധത്തോ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ഞ്ഞു ചെ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തു ആട്ടുകൊറ്റനോടു അടുക്കുന്നതു ഞാൻ കണ്ടു; അതു ആട്ടുകൊറ്റനോടു ക്രുദ്ധിച്ചു, അതിനെ ഇട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ിന്റെ കൊമ്പു രണ്ടും തകർത്തുകളഞ്ഞു; അതിന്റെ മുമ്പിൽ നില്പാൻ ആട്ടുകൊറ്റന്നു ശക്തിയില്ലാതെയിര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ു അതിനെ നിലത്തു തള്ളിയിട്ടു ചവിട്ടിക്കളഞ്ഞു; അതിന്റെ കയ്യിൽനിന്നു ആട്ടുകൊറ്റനെ രക്ഷിപ്പാൻ ആ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യിരുന്ന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കോലാട്ടുകൊറ്റൻ ഏറ്റവും വലുതായിത്തീർന്നു; എന്നാൽ അതു ബലപ്പെട്ടപ്പോൾ വലിയ കൊമ്പു തകർന്നുപോയ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ദാനീയേൽ എന്ന എനിക്കു ആദിയിൽ ഉണ്ടായതിന്റെ ശേഷം, ബേൽശസ്സർരാജാവിന്റെ വാഴ്ചയുടെ മൂന്നാം ആണ്ടിൽ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ിന്നു പകരം ആകാശത്തിലെ നാലു കാറ്റിന്നു നേരെ ഭംഗിയുള്ള നാലു കൊമ്പു മുളെച്ചു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യിൽ ഒന്നിൽനിന്നു ഒരു ചെറിയ കൊമ്പു പുറപ്പെട്ടു; അതു തെക്കോട്ടും കിഴക്കോട്ടും മനോഹരദേശത്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േരെയും ഏറ്റവും വലുതായിത്തീർ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തു ആകാശത്തിലെ സൈന്യത്തോളം വലുതായിത്തീർന്നു, സൈന്യത്തിലും നക്ഷത്രങ്ങളിലും ചിലതിനെ നിലത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ള്ളിയിട്ടു ചവിട്ടിക്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തു സൈന്യത്തിന്റെ അധിപതിയോളം തന്നെത്താൻ വലുതാക്കി, അവന്നുള്ള നിരന്തരഹോമയാഗം അപഹരിക്കയും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ുദ്ധമന്ദിരം ഇടിച്ചുകളകയു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തിക്രമം ഹേതുവായി നിരന്തരഹോമയാഗത്തിന്നെതിരായി ഒരു സേവ നിയമിക്കപ്പെടും; അതു സത്യത്തെ നിലത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ള്ളിയിടുകയും കാര്യം നടത്തി സാധിപ്പിക്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നന്തരം ഒരു വിശുദ്ധൻ സംസാരിക്കുന്നതു ഞാൻ കേട്ടു; സംസാരിച്ചുകൊണ്ടിരുന്ന വിശുദ്ധനോടു മറ്റൊ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ർശനം ഉണ്ട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ുദ്ധൻ: വിശുദ്ധമന്ദിരത്തെയും സേവയെയും ചവിട്ടിക്കളയേണ്ടതിന്നു ഏല്പിച്ചുകൊടുപ്പാൻ തക്കവണ്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രന്തരഹോമയാഗത്തെയും ശൂന്യമാക്കുന്ന അതിക്രമത്തെയും കുറിച്ചു ദർശനത്തിൽ കണ്ടിരിക്കുന്നതു എത്രത്തോള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ല്ക്കും എന്ന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തിന്നു അവൻ അവനോടു: രണ്ടായിരത്തിമുന്നൂറു സന്ധ്യയും ഉഷസ്സും തികയുവോളം തന്നേ; പി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ുദ്ധമന്ദിരം യഥാസ്ഥാനപ്പെട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എന്നാൽ ദാനീയേലെന്ന ഞാൻ ഈ ദർശനം കണ്ടിട്ടു അർത്ഥം ആലോചിച്ചുകൊണ്ടിരിക്കുമ്പോൾ ഒരു പുരുഷരൂപം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മ്പിൽ നില്ക്കുന്നതു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ഗബ്രീയേലേ, ഇവന്നു ഈ ദർശനം ഗ്രഹിപ്പിച്ചുകൊടുക്ക എന്നു ഊലായിതീരത്തുനിന്നു വിളിച്ചുപറയുന്ന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ഷ്യന്റെ ശബ്ദം ഞാൻ കേ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പ്പോൾ ഞാൻ നിന്നെടത്തു അവൻ അടുത്തുവന്നു; അവൻ വന്നപ്പോൾ ഞാൻ ഭയപ്പെട്ടു സാഷ്ടാംഗം വീണു; എന്ന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ഞാൻ ഒരു ദർശനം കണ്ടു, ഏലാം സംസ്ഥാനത്തിലെ ശൂശൻ രാജധാനിയിൽ ആയിരുന്നപ്പോൾ അതു കണ്ടു; ഞാൻ ഊല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ൻ എന്നോടു: മനുഷ്യപുത്രാ, ഗ്രഹിച്ചുകൊൾക; ഈ ദർശനം അന്ത്യകാലത്തേക്കുള്ളതാ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വൻ എന്നോടു സംസാരിച്ചുകൊണ്ടിരിക്കുമ്പോൾ ഞാൻ ബോധംകെട്ടു നിലത്തു കവിണ്ണു വീണു; അവൻ എന്നെ തൊ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ന്നേല്പിച്ചു നിർത്ത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പിന്നെ അവൻ പറഞ്ഞതു: കോപത്തിന്റെ അന്ത്യകാലത്തിങ്കൽ സംഭവിപ്പാനിരിക്കുന്നതു ഞാൻ നി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ഗ്രഹിപ്പിക്കും; അതു അന്ത്യകാലത്തേക്കുള്ളത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രണ്ടുകൊമ്പുള്ളതായി നീ കണ്ട ആട്ടുകൊറ്റൻ പാർസ്യ രാജാക്കന്മാരെ കുറ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പരുപരുത്ത കോലാട്ടുകൊറ്റൻ യവനരാജാവും അതിന്റെ കണ്ണുകളുടെ നടുവിലുള്ള വലിയ കൊമ്പു ഒന്നാമ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അതു തകർന്ന ശേഷം അതിന്നു പകരം നാലു കൊമ്പു മുളെച്ചതോ: നാലു രാജ്യം ആ ജാതിയിൽനിന്നുത്ഭവിക്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ിന്റെ ശക്തിയോടെ അല്ലതാന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ദീതീരത്തു നില്ക്കുന്നതായി ദർശനത്തിൽ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എന്നാൽ അവരുടെ രാജത്വത്തിന്റെ അന്ത്യകാലത്തു അതിക്രമക്കാരുടെ അതിക്രമം തികയുമ്പോൾ, ഉഗ്രഭാവ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പായബുദ്ധിയും ഉള്ളോരു രാജാവു എഴുന്നേല്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വന്റെ അധികാരം വലുതായിരിക്കും; സ്വന്ത ശക്തിയാൽ അല്ലതാനും; അവൻ അതിശയമാംവണ്ണം നാശം പ്രവർത്ത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ൃതാർത്ഥനായി അതു അനുഷ്ഠിക്കയും പലരെയും വിശുദ്ധ ജനത്തെയും നശിപ്പിക്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വൻ നയബുദ്ധിയാൽ തന്റെ ഉപായം സാധിപ്പിക്കയും സ്വഹൃദയത്തിൽ വമ്പു ഭാവിച്ച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ശ്ചിന്തയോടെയിരിക്കുന്ന പലരെയും നശിപ്പിക്കയും കർത്താധികർത്താവിനോടു എതിർത്തുനിന്നു കൈ തൊട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കർന്നുപോ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സന്ധ്യകളെയും ഉഷസ്സുകളെയും കുറിച്ചു പറഞ്ഞിരിക്കുന്ന ദർശനം സത്യമാകുന്നു; ദർശ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ഹുകാലത്തേക്കുള്ളതാകയാൽ അതിനെ അടെച്ചുവെക്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എന്നാൽ ദാനിയേലെന്ന ഞാൻ ബോധംകെട്ടു, കുറെ ദിവസം ദീനമായ്ക്കിടന്നു; അതിന്റെ ശേഷം ഞാൻ എഴുന്നേറ്റ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ഞാൻ തലപൊക്കിയപ്പോൾ, രണ്ടു കൊമ്പുള്ള ഒരു ആട്ടുകൊറ്റൻ നദീതീരത്തു നില്ക്കുന്നതു കണ്ടു; ആ കൊമ്പുക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ിന്റെ പ്രവൃത്തിനോക്കി; ഞാൻ ദർശനത്തെക്കുറിച്ചു വിസ്മയിച്ചു; ആർക്കും അതു മനസ്സിലായില്ലതാന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ണ്ടവയായിരുന്നു; ഒന്നു മറ്റേതിനെക്കാൾ അധികം നീണ്ടതു; അധികം നീണ്ടതു ഒടുക്കം മുളെച്ചുവന്നത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ആ ആട്ടുകൊറ്റൻ പടിഞ്ഞാറോട്ടും വടക്കോട്ടും തെക്കോട്ടും ഇടിക്കുന്നതു ഞാൻ കണ്ടു; ഒരു മൃഗത്ത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ിന്റെ മുമ്പാകെ നില്പാൻ കഴിഞ്ഞില്ല; അതിന്റെ കയ്യിൽനിന്നു രക്ഷിക്കാകുന്നവനും ആരുമില്ല;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2026-06-03T08:12:26Z</dcterms:created>
  <dcterms:modified xsi:type="dcterms:W3CDTF">2026-06-03T08:12:26Z</dcterms:modified>
  <dc:title>தானியேல்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