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வேன் பரவசமாகுவேன்
பறந்தோடும் இன்னல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லையலையாய் துன்பம் சூழ்ந்து
நிலை கலங்கி ஆழ்த்துகையில்
அலை கடல் தடுத்து நடுவழி விடுத்து
கடத்தியே சென்ற கர்த்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று மாறும் எந்தன் துயரம்
என்றே மனமும் ஏங்குகையில்
மாராவின் கசப்பை மதுரமாக்கி
மகிழ்வித்த மகிபன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ஒன்றுமில்லா வெறுமை நிலையில்
உதவுவாரற்றுப் போகையில்
கன்மலை பிளந்து தண்ணீரைச் சுரந்து
தாகம் தீர்த்த தயவ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னாந்திரமாய் வாழ்க்கை மாறி
பட்டினி சஞ்சலம் நேர்கையில்
வான மன்னாவால் ஞானமாய் போஷித்த
காணாத மன்னா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ண்ணிறந்து எதிர்ப்பினூடே
ஏளனமும் சேர்ந்து தாக்கையில்
துன்ப பெருக்கிலும் இன்பமுகம் காட்டி
ஜெயகீதம் ஈந்தவர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2026-07-31T14:58:19Z</dcterms:created>
  <dcterms:modified xsi:type="dcterms:W3CDTF">2026-07-31T14:58:19Z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