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ு திருடன் வீட்டிலும், என் நாமத்தைக்கொண்டு பொய்யாணையிடுகிறவன் வீட்டிலும் வந்து, அவனவன்வீட்டின் நடுவிலே தங்கி, அதை அதின் மரங்களோடும் அதின் கல்லுகளோடுங்கூட நிர்மூலமாக்கும்படி அதைப் புறப்பட்டுப்போகப்பண்ணுவேன் என்று சேனைகளின் கர்த்தர் சொல்லுகிறார்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என்னோடே பேசின தூதன் வெளியே வந்து என்னை நோக்கி: நீ உன் கண்களை ஏறெடுத்து புறப்பட்டுவருகிறதை என்னவென்று பார்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என்னோடே பேசின தூதன் வெளியே வந்து என்னை நோக்கி: நீ உன் கண்களை ஏறெடுத்து புறப்பட்டுவருகிறதை என்னவென்று பார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 என்னவென்று கேட்டேன்; அதற்கு அவர்: அது புறப்பட்டுவருகிறதாகிய ஒரு மரக்கால் என்றார். பின்னும் அவர் பூமியெங்கும் இதுதான் அவர்களுடைய கண்ணோக்கம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 என்னவென்று கேட்டேன்; அதற்கு அவர்: அது புறப்பட்டுவருகிறதாகிய ஒரு மரக்கால் என்றார். பின்னும் அவர் பூமியெங்கும் இதுதான் அவர்களுடைய கண்ணோக்கம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 ஒரு தாலந்து நிறையான ஈயமூடி தூக்கிவரப்பட்டது; மரக்காலின் நடுவிலே ஒரு ஸ்திரீ உட்கார்ந்திருந்த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 ஒரு தாலந்து நிறையான ஈயமூடி தூக்கிவரப்பட்டது; மரக்காலின் நடுவிலே ஒரு ஸ்திரீ உட்கார்ந்திருந்த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ர்: இவள் அக்கிரமக்காரி என்று சொல்லி, அவளை மரக்காலுக்குள்ளே தள்ளி ஈயக்கட்டியை அதின் வாயிலே போட்ட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ர்: இவள் அக்கிரமக்காரி என்று சொல்லி, அவளை மரக்காலுக்குள்ளே தள்ளி ஈயக்கட்டியை அதின் வாயிலே போட்ட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நான் என் கண்களை ஏறெடுத்து, இதோ, புறப்பட்டுவருகிற இரண்டு ஸ்திரீகளைக் கண்டேன்; அவர்களுக்கு நாரையின் செட்டைகளுக்கொத்த செட்டைகள் இருந்தது; அவர்கள் செட்டைகளில் காற்றிருந்தது; இவர்கள் மரக்காலை பூமிக்கும் வானத்துக்கும் நடுவாய்த் தூக்கிக்கொண்டு போ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திரும்பவும் என் கண்களை ஏறெடுத்துப் பார்க்கையில், இதோ, பறக்கிற ஒரு புஸ்தகச்சுருளைக் கண்ட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நான் என் கண்களை ஏறெடுத்து, இதோ, புறப்பட்டுவருகிற இரண்டு ஸ்திரீகளைக் கண்டேன்; அவர்களுக்கு நாரையின் செட்டைகளுக்கொத்த செட்டைகள் இருந்தது; அவர்கள் செட்டைகளில் காற்றிருந்தது; இவர்கள் மரக்காலை பூமிக்கும் வானத்துக்கும் நடுவாய்த் தூக்கிக்கொண்டு போ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நான் என் கண்களை ஏறெடுத்து, இதோ, புறப்பட்டுவருகிற இரண்டு ஸ்திரீகளைக் கண்டேன்; அவர்களுக்கு நாரையின் செட்டைகளுக்கொத்த செட்டைகள் இருந்தது; அவர்கள் செட்டைகளில் காற்றிருந்தது; இவர்கள் மரக்காலை பூமிக்கும் வானத்துக்கும் நடுவாய்த் தூக்கிக்கொண்டு போ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என்னோடே பேசின தூதனை நோக்கி: இவர்கள் மரக்காலை எங்கே கொண்டுபோகிறார்கள் என்று கேட்ட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 சிநெயார் தேசத்திலே அதற்கு ஒரு வீட்டைக் கட்டும்படிக்கு அதைக் கொண்டுபோகிறார்கள்; அங்கே அது ஸ்தாபிக்கப்பட்டு, தன் நிலையிலே வைக்கப்படும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 சிநெயார் தேசத்திலே அதற்கு ஒரு வீட்டைக் கட்டும்படிக்கு அதைக் கொண்டுபோகிறார்கள்; அங்கே அது ஸ்தாபிக்கப்பட்டு, தன் நிலையிலே வைக்கப்படும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ூதன்; நீ காண்கிறது என்னவென்று கேட்டார்; பறக்கிற ஒரு புஸ்தகச்சுருளைக் காண்கிறேன், அதின் நீளம் இருபது முழமும் அதின் அகலம் பத்துமுழமுமாயிருக்கிறது என்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ூதன்; நீ காண்கிறது என்னவென்று கேட்டார்; பறக்கிற ஒரு புஸ்தகச்சுருளைக் காண்கிறேன், அதின் நீளம் இருபது முழமும் அதின் அகலம் பத்துமுழமுமாயிருக்கிறது என்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: இது பூமியின்மீதெங்கும் புறப்பட்டுப்போகிற சாபம்; எந்தத் திருடனும் அதின் ஒரு புறத்திலிருக்கிறதின்படியே அழிக்கப்பட்டுப்போவான்; ஆணையிடுகிற எவனும், அதின் மறுபுறத்தில் இருக்கிறதின்படியே அழிக்கப்பட்டுப்போவ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: இது பூமியின்மீதெங்கும் புறப்பட்டுப்போகிற சாபம்; எந்தத் திருடனும் அதின் ஒரு புறத்திலிருக்கிறதின்படியே அழிக்கப்பட்டுப்போவான்; ஆணையிடுகிற எவனும், அதின் மறுபுறத்தில் இருக்கிறதின்படியே அழிக்கப்பட்டுப்போவ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: இது பூமியின்மீதெங்கும் புறப்பட்டுப்போகிற சாபம்; எந்தத் திருடனும் அதின் ஒரு புறத்திலிருக்கிறதின்படியே அழிக்கப்பட்டுப்போவான்; ஆணையிடுகிற எவனும், அதின் மறுபுறத்தில் இருக்கிறதின்படியே அழிக்கப்பட்டுப்போவ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ு திருடன் வீட்டிலும், என் நாமத்தைக்கொண்டு பொய்யாணையிடுகிறவன் வீட்டிலும் வந்து, அவனவன்வீட்டின் நடுவிலே தங்கி, அதை அதின் மரங்களோடும் அதின் கல்லுகளோடுங்கூட நிர்மூலமாக்கும்படி அதைப் புறப்பட்டுப்போகப்பண்ணுவேன் என்று சேனைகளின் கர்த்தர் சொல்லுகிறார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ு திருடன் வீட்டிலும், என் நாமத்தைக்கொண்டு பொய்யாணையிடுகிறவன் வீட்டிலும் வந்து, அவனவன்வீட்டின் நடுவிலே தங்கி, அதை அதின் மரங்களோடும் அதின் கல்லுகளோடுங்கூட நிர்மூலமாக்கும்படி அதைப் புறப்பட்டுப்போகப்பண்ணுவேன் என்று சேனைகளின் கர்த்தர் சொல்லுகிறார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use, and shall consume it with the timber thereof and the stones thereo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n the angel that talked with me went forth, and said unto me, Lift up now yours eyes, and se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is this that goes fo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I said, What is it? And he said, This is an ephah that goes forth. He said moreover, This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resemblance through all the ea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, behold, there was lifted up a talent of lead: and this is a woman that sits in the mids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eph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he said, This is wickedness. And he cast it into the midst of the ephah; and he cas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ight of lead upon the mouth thereo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en lifted I up mine eyes, and looked, and, behold, there came out two women, and the wind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n I turned, and lifted up mine eyes, and looked, and behold a flying ro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ir wings; for they had wings like the wings of a stork: and they lifted up the ephah betwe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earth and the hea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n said I to the angel that talked with me, Where do these bear the ephah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he said unto me, To build it an house in the land of Shinar: and it shall be establishe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set there upon her own ba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he said unto me, What see you? And I answered, I see a flying roll; the length thereof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wenty cubits, and the breadth thereof ten cubi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en said he unto me, This is the curse that goes forth over the face of the whole earth: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ery one that steals shall be cut off as on this side according to it; and every one that swea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be cut off as on that side according to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I will bring it forth, says the LORD of hosts, and it shall enter into the house of the thief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into the house of him that swears falsely by my name: and it shall remain in the midst of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2026-09-05T21:50:18Z</dcterms:created>
  <dcterms:modified xsi:type="dcterms:W3CDTF">2026-09-05T21:50:18Z</dcterms:modified>
  <dc:title>Zechariah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