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் தானே 
இயேசு ராஜன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நீர் தானே 
தண்ணீர் நீர் தானே 
உம்மைத்தான் நான் பாடுவேன் 
உம்மைத்தான் நான் போற்றுவேன் 
இயேசு ராஜனே --- எல்லா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சியும் நீர் தானே 
உணவும் நீர் தானே 
உம்மைத்தான் நான் பாடுவேன் 
உம்மைத்தான் நான் போற்றுவேன் 
இயேசு ராஜனே --- எல்லா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நீர் தானே 
ஒத்தாசை நீர் தானே 
உம்மைத்தான் நான் பாடுவேன் 
உம்மைத்தான் நான் போற்றுவேன் 
இயேசு ராஜனே --- எல்லா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ாலம் நீர் தானே 
எதிர்பார்ப்பு நீர் தானே 
உம்மைத்தான் நான் பாடுவேன் 
உம்மைத்தான் நான் போற்றுவேன் 
இயேசு ராஜனே --- எல்லா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ப்பேன் என்னை இன்றே 
அன்பரின் சேவைக்கென்றே 
உம் ஆவி ஊற்றுமே 
இன்று ஊற்றுமே - அப்பா 
உம் அக்கினி ஊ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ன்னை இன்றே 
அப்பா உம் ஆவியாலே 
உம் ஆவி ஊற்றுமே 
இன்று ஊற்றுமே - அப்பா 
உம் அக்கினி ஊ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2026-09-15T12:04:53Z</dcterms:created>
  <dcterms:modified xsi:type="dcterms:W3CDTF">2026-09-15T12:04:53Z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