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presProps" Target="presProps.xml"/>
  <Relationship Id="rId12" Type="http://schemas.openxmlformats.org/officeDocument/2006/relationships/viewProps" Target="viewProps.xml"/>
  <Relationship Id="rId13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67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ல்லாம் நீர் தானே 
இயேசு ராஜனே (2)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ாகம் நீர் தானே 
தண்ணீர் நீர் தானே 
உம்மைத்தான் நான் பாடுவேன் 
உம்மைத்தான் நான் போற்றுவேன் 
இயேசு ராஜனே --- எல்லாம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பசியும் நீர் தானே 
உணவும் நீர் தானே 
உம்மைத்தான் நான் பாடுவேன் 
உம்மைத்தான் நான் போற்றுவேன் 
இயேசு ராஜனே --- எல்லாம் 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தவி நீர் தானே 
ஒத்தாசை நீர் தானே 
உம்மைத்தான் நான் பாடுவேன் 
உம்மைத்தான் நான் போற்றுவேன் 
இயேசு ராஜனே --- எல்லாம் 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திர்காலம் நீர் தானே 
எதிர்பார்ப்பு நீர் தானே 
உம்மைத்தான் நான் பாடுவேன் 
உம்மைத்தான் நான் போற்றுவேன் 
இயேசு ராஜனே --- எல்லாம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ர்ப்பணிப்பேன் என்னை இன்றே 
அன்பரின் சேவைக்கென்றே 
உம் ஆவி ஊற்றுமே 
இன்று ஊற்றுமே - அப்பா 
உம் அக்கினி ஊற்றுமே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ரப்பிடுமே என்னை இன்றே 
அப்பா உம் ஆவியாலே 
உம் ஆவி ஊற்றுமே 
இன்று ஊற்றுமே - அப்பா 
உம் அக்கினி ஊற்றுமே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2026-06-15T08:01:11Z</dcterms:created>
  <dcterms:modified xsi:type="dcterms:W3CDTF">2026-06-15T08:01:11Z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